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6" r:id="rId2"/>
    <p:sldId id="271" r:id="rId3"/>
    <p:sldId id="272" r:id="rId4"/>
    <p:sldId id="257" r:id="rId5"/>
    <p:sldId id="258" r:id="rId6"/>
    <p:sldId id="259" r:id="rId7"/>
    <p:sldId id="263" r:id="rId8"/>
    <p:sldId id="261" r:id="rId9"/>
    <p:sldId id="260" r:id="rId10"/>
    <p:sldId id="262" r:id="rId11"/>
    <p:sldId id="265" r:id="rId12"/>
    <p:sldId id="266" r:id="rId13"/>
    <p:sldId id="267" r:id="rId14"/>
    <p:sldId id="268" r:id="rId15"/>
    <p:sldId id="269" r:id="rId16"/>
    <p:sldId id="264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B858C-44EE-41A3-A005-8F9464DBB7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99F5AD0-4087-4E8A-85B7-430226FEB78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Floods and landslides in Sri Lanka can damage infrastructure and disrupt networks</a:t>
          </a:r>
        </a:p>
      </dgm:t>
    </dgm:pt>
    <dgm:pt modelId="{0968B079-FF28-4C1F-8E81-3D49F2084A8F}" type="parTrans" cxnId="{726D1E53-CCE5-48D4-AC16-EDB26061F02B}">
      <dgm:prSet/>
      <dgm:spPr/>
      <dgm:t>
        <a:bodyPr/>
        <a:lstStyle/>
        <a:p>
          <a:endParaRPr lang="en-US"/>
        </a:p>
      </dgm:t>
    </dgm:pt>
    <dgm:pt modelId="{D2EED200-794C-449A-A44F-732F6FEDE554}" type="sibTrans" cxnId="{726D1E53-CCE5-48D4-AC16-EDB26061F02B}">
      <dgm:prSet/>
      <dgm:spPr/>
      <dgm:t>
        <a:bodyPr/>
        <a:lstStyle/>
        <a:p>
          <a:endParaRPr lang="en-US"/>
        </a:p>
      </dgm:t>
    </dgm:pt>
    <dgm:pt modelId="{10D88032-53CD-4681-BE88-EE9FA6EBC1B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During disasters, mobile calls/SMS may fail (power outage, congestion, damaged towers)</a:t>
          </a:r>
        </a:p>
      </dgm:t>
    </dgm:pt>
    <dgm:pt modelId="{4CE4A079-EDDB-4424-9061-898132C97769}" type="parTrans" cxnId="{1CF256C0-39C1-456C-9752-82E2756FB233}">
      <dgm:prSet/>
      <dgm:spPr/>
      <dgm:t>
        <a:bodyPr/>
        <a:lstStyle/>
        <a:p>
          <a:endParaRPr lang="en-US"/>
        </a:p>
      </dgm:t>
    </dgm:pt>
    <dgm:pt modelId="{2E0EDA62-34B2-4F5A-A18F-86E5A8856B35}" type="sibTrans" cxnId="{1CF256C0-39C1-456C-9752-82E2756FB233}">
      <dgm:prSet/>
      <dgm:spPr/>
      <dgm:t>
        <a:bodyPr/>
        <a:lstStyle/>
        <a:p>
          <a:endParaRPr lang="en-US"/>
        </a:p>
      </dgm:t>
    </dgm:pt>
    <dgm:pt modelId="{81DC02DB-159A-4F4B-942C-2C2F8430664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Need a low-power, long-range communication method that works without cellular/internet</a:t>
          </a:r>
        </a:p>
      </dgm:t>
    </dgm:pt>
    <dgm:pt modelId="{19F3F823-DAF6-41B4-B12E-3A8DD4AD77A6}" type="parTrans" cxnId="{A351E6C3-EA34-4004-858B-880E85C91B41}">
      <dgm:prSet/>
      <dgm:spPr/>
      <dgm:t>
        <a:bodyPr/>
        <a:lstStyle/>
        <a:p>
          <a:endParaRPr lang="en-US"/>
        </a:p>
      </dgm:t>
    </dgm:pt>
    <dgm:pt modelId="{AD57B954-436D-4DFC-B071-719634A6C695}" type="sibTrans" cxnId="{A351E6C3-EA34-4004-858B-880E85C91B41}">
      <dgm:prSet/>
      <dgm:spPr/>
      <dgm:t>
        <a:bodyPr/>
        <a:lstStyle/>
        <a:p>
          <a:endParaRPr lang="en-US"/>
        </a:p>
      </dgm:t>
    </dgm:pt>
    <dgm:pt modelId="{D3ED35AF-3119-4C9C-B825-C63F8D1143D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LoRa is suitable because it supports long range + low energy operation</a:t>
          </a:r>
        </a:p>
      </dgm:t>
    </dgm:pt>
    <dgm:pt modelId="{270851D3-5D19-459E-880A-5F2679C43B84}" type="parTrans" cxnId="{16CE71FA-234A-47B7-885C-945502525593}">
      <dgm:prSet/>
      <dgm:spPr/>
      <dgm:t>
        <a:bodyPr/>
        <a:lstStyle/>
        <a:p>
          <a:endParaRPr lang="en-US"/>
        </a:p>
      </dgm:t>
    </dgm:pt>
    <dgm:pt modelId="{A3398CB6-9D2D-403B-9C61-C4ABF352230F}" type="sibTrans" cxnId="{16CE71FA-234A-47B7-885C-945502525593}">
      <dgm:prSet/>
      <dgm:spPr/>
      <dgm:t>
        <a:bodyPr/>
        <a:lstStyle/>
        <a:p>
          <a:endParaRPr lang="en-US"/>
        </a:p>
      </dgm:t>
    </dgm:pt>
    <dgm:pt modelId="{B45D2BCD-7717-4B7B-A469-36DCC2E36079}" type="pres">
      <dgm:prSet presAssocID="{ECDB858C-44EE-41A3-A005-8F9464DBB74E}" presName="root" presStyleCnt="0">
        <dgm:presLayoutVars>
          <dgm:dir/>
          <dgm:resizeHandles val="exact"/>
        </dgm:presLayoutVars>
      </dgm:prSet>
      <dgm:spPr/>
    </dgm:pt>
    <dgm:pt modelId="{F4818837-E365-4BE2-98F1-90726A9904B4}" type="pres">
      <dgm:prSet presAssocID="{E99F5AD0-4087-4E8A-85B7-430226FEB78B}" presName="compNode" presStyleCnt="0"/>
      <dgm:spPr/>
    </dgm:pt>
    <dgm:pt modelId="{7B403D72-CE71-4314-B0A1-BF112489132E}" type="pres">
      <dgm:prSet presAssocID="{E99F5AD0-4087-4E8A-85B7-430226FEB78B}" presName="bgRect" presStyleLbl="bgShp" presStyleIdx="0" presStyleCnt="4" custLinFactNeighborY="-6856"/>
      <dgm:spPr/>
    </dgm:pt>
    <dgm:pt modelId="{07F19606-3FD3-441B-8232-9F8F0EB7ECEC}" type="pres">
      <dgm:prSet presAssocID="{E99F5AD0-4087-4E8A-85B7-430226FEB78B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056EA14F-5A5D-4F46-92B4-B4FCCF83E56A}" type="pres">
      <dgm:prSet presAssocID="{E99F5AD0-4087-4E8A-85B7-430226FEB78B}" presName="spaceRect" presStyleCnt="0"/>
      <dgm:spPr/>
    </dgm:pt>
    <dgm:pt modelId="{B08E32E5-9ABD-429E-8099-A9E95B5C6EB0}" type="pres">
      <dgm:prSet presAssocID="{E99F5AD0-4087-4E8A-85B7-430226FEB78B}" presName="parTx" presStyleLbl="revTx" presStyleIdx="0" presStyleCnt="4" custLinFactNeighborX="0" custLinFactNeighborY="-197">
        <dgm:presLayoutVars>
          <dgm:chMax val="0"/>
          <dgm:chPref val="0"/>
        </dgm:presLayoutVars>
      </dgm:prSet>
      <dgm:spPr/>
    </dgm:pt>
    <dgm:pt modelId="{828C0C6E-E93D-468D-990B-9D0B675E1FBF}" type="pres">
      <dgm:prSet presAssocID="{D2EED200-794C-449A-A44F-732F6FEDE554}" presName="sibTrans" presStyleCnt="0"/>
      <dgm:spPr/>
    </dgm:pt>
    <dgm:pt modelId="{B3F14EFD-36B4-45FA-B3B4-7D692709B55B}" type="pres">
      <dgm:prSet presAssocID="{10D88032-53CD-4681-BE88-EE9FA6EBC1B2}" presName="compNode" presStyleCnt="0"/>
      <dgm:spPr/>
    </dgm:pt>
    <dgm:pt modelId="{090DFD93-AC34-443E-91D5-97A2810019C0}" type="pres">
      <dgm:prSet presAssocID="{10D88032-53CD-4681-BE88-EE9FA6EBC1B2}" presName="bgRect" presStyleLbl="bgShp" presStyleIdx="1" presStyleCnt="4" custLinFactNeighborY="951"/>
      <dgm:spPr/>
    </dgm:pt>
    <dgm:pt modelId="{4A7870F7-0957-43FC-914F-92D5A9F78320}" type="pres">
      <dgm:prSet presAssocID="{10D88032-53CD-4681-BE88-EE9FA6EBC1B2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1AA8B204-1087-488F-B2A8-ADA8489C46F6}" type="pres">
      <dgm:prSet presAssocID="{10D88032-53CD-4681-BE88-EE9FA6EBC1B2}" presName="spaceRect" presStyleCnt="0"/>
      <dgm:spPr/>
    </dgm:pt>
    <dgm:pt modelId="{CEA842A2-3575-43D2-8161-EB4B0ACF758E}" type="pres">
      <dgm:prSet presAssocID="{10D88032-53CD-4681-BE88-EE9FA6EBC1B2}" presName="parTx" presStyleLbl="revTx" presStyleIdx="1" presStyleCnt="4" custLinFactNeighborX="0" custLinFactNeighborY="-197">
        <dgm:presLayoutVars>
          <dgm:chMax val="0"/>
          <dgm:chPref val="0"/>
        </dgm:presLayoutVars>
      </dgm:prSet>
      <dgm:spPr/>
    </dgm:pt>
    <dgm:pt modelId="{04052025-961A-4C89-99DE-B29594A9811F}" type="pres">
      <dgm:prSet presAssocID="{2E0EDA62-34B2-4F5A-A18F-86E5A8856B35}" presName="sibTrans" presStyleCnt="0"/>
      <dgm:spPr/>
    </dgm:pt>
    <dgm:pt modelId="{7C5D11BB-2E88-4139-A05D-E75B01686165}" type="pres">
      <dgm:prSet presAssocID="{81DC02DB-159A-4F4B-942C-2C2F8430664A}" presName="compNode" presStyleCnt="0"/>
      <dgm:spPr/>
    </dgm:pt>
    <dgm:pt modelId="{82FE7B8C-7762-4368-A62C-D3AE295BA8E1}" type="pres">
      <dgm:prSet presAssocID="{81DC02DB-159A-4F4B-942C-2C2F8430664A}" presName="bgRect" presStyleLbl="bgShp" presStyleIdx="2" presStyleCnt="4" custLinFactNeighborX="0" custLinFactNeighborY="-1148"/>
      <dgm:spPr/>
    </dgm:pt>
    <dgm:pt modelId="{28111B1E-7BA9-407E-B2B3-5C2B0B7EC8A0}" type="pres">
      <dgm:prSet presAssocID="{81DC02DB-159A-4F4B-942C-2C2F8430664A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D268D0FC-1AB0-430B-9EA7-3B7B97B52BB0}" type="pres">
      <dgm:prSet presAssocID="{81DC02DB-159A-4F4B-942C-2C2F8430664A}" presName="spaceRect" presStyleCnt="0"/>
      <dgm:spPr/>
    </dgm:pt>
    <dgm:pt modelId="{9BB137CD-2A55-4FC0-AEA5-5B3115D38F16}" type="pres">
      <dgm:prSet presAssocID="{81DC02DB-159A-4F4B-942C-2C2F8430664A}" presName="parTx" presStyleLbl="revTx" presStyleIdx="2" presStyleCnt="4" custLinFactNeighborX="0" custLinFactNeighborY="-1148">
        <dgm:presLayoutVars>
          <dgm:chMax val="0"/>
          <dgm:chPref val="0"/>
        </dgm:presLayoutVars>
      </dgm:prSet>
      <dgm:spPr/>
    </dgm:pt>
    <dgm:pt modelId="{B5591A13-0F7C-49FD-8FC0-39B3096A0D53}" type="pres">
      <dgm:prSet presAssocID="{AD57B954-436D-4DFC-B071-719634A6C695}" presName="sibTrans" presStyleCnt="0"/>
      <dgm:spPr/>
    </dgm:pt>
    <dgm:pt modelId="{A277C2D5-FA21-4DD5-AD27-17BA86888A8A}" type="pres">
      <dgm:prSet presAssocID="{D3ED35AF-3119-4C9C-B825-C63F8D1143DC}" presName="compNode" presStyleCnt="0"/>
      <dgm:spPr/>
    </dgm:pt>
    <dgm:pt modelId="{43B3F30D-B506-422B-80E2-0A014318F639}" type="pres">
      <dgm:prSet presAssocID="{D3ED35AF-3119-4C9C-B825-C63F8D1143DC}" presName="bgRect" presStyleLbl="bgShp" presStyleIdx="3" presStyleCnt="4"/>
      <dgm:spPr/>
    </dgm:pt>
    <dgm:pt modelId="{20EAF100-5FFA-4E44-A057-5796C048A888}" type="pres">
      <dgm:prSet presAssocID="{D3ED35AF-3119-4C9C-B825-C63F8D1143DC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B8A67AEC-52BE-42F3-A0F4-624F0B64386E}" type="pres">
      <dgm:prSet presAssocID="{D3ED35AF-3119-4C9C-B825-C63F8D1143DC}" presName="spaceRect" presStyleCnt="0"/>
      <dgm:spPr/>
    </dgm:pt>
    <dgm:pt modelId="{E5DBFF96-3B14-4301-8E96-A5AD36CD7188}" type="pres">
      <dgm:prSet presAssocID="{D3ED35AF-3119-4C9C-B825-C63F8D1143D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4A1D426-B6AC-4C64-A9E6-BA1128D5399A}" type="presOf" srcId="{81DC02DB-159A-4F4B-942C-2C2F8430664A}" destId="{9BB137CD-2A55-4FC0-AEA5-5B3115D38F16}" srcOrd="0" destOrd="0" presId="urn:microsoft.com/office/officeart/2018/2/layout/IconVerticalSolidList"/>
    <dgm:cxn modelId="{1CBD7963-1E3E-470B-87D0-74E4249550D4}" type="presOf" srcId="{10D88032-53CD-4681-BE88-EE9FA6EBC1B2}" destId="{CEA842A2-3575-43D2-8161-EB4B0ACF758E}" srcOrd="0" destOrd="0" presId="urn:microsoft.com/office/officeart/2018/2/layout/IconVerticalSolidList"/>
    <dgm:cxn modelId="{45D1914D-FC35-4068-9B6F-C1CA55F46A00}" type="presOf" srcId="{ECDB858C-44EE-41A3-A005-8F9464DBB74E}" destId="{B45D2BCD-7717-4B7B-A469-36DCC2E36079}" srcOrd="0" destOrd="0" presId="urn:microsoft.com/office/officeart/2018/2/layout/IconVerticalSolidList"/>
    <dgm:cxn modelId="{726D1E53-CCE5-48D4-AC16-EDB26061F02B}" srcId="{ECDB858C-44EE-41A3-A005-8F9464DBB74E}" destId="{E99F5AD0-4087-4E8A-85B7-430226FEB78B}" srcOrd="0" destOrd="0" parTransId="{0968B079-FF28-4C1F-8E81-3D49F2084A8F}" sibTransId="{D2EED200-794C-449A-A44F-732F6FEDE554}"/>
    <dgm:cxn modelId="{D184E295-D997-41A4-A7BC-9E568CEE87EE}" type="presOf" srcId="{D3ED35AF-3119-4C9C-B825-C63F8D1143DC}" destId="{E5DBFF96-3B14-4301-8E96-A5AD36CD7188}" srcOrd="0" destOrd="0" presId="urn:microsoft.com/office/officeart/2018/2/layout/IconVerticalSolidList"/>
    <dgm:cxn modelId="{2ACA92B0-E748-490A-B38C-9777730AA204}" type="presOf" srcId="{E99F5AD0-4087-4E8A-85B7-430226FEB78B}" destId="{B08E32E5-9ABD-429E-8099-A9E95B5C6EB0}" srcOrd="0" destOrd="0" presId="urn:microsoft.com/office/officeart/2018/2/layout/IconVerticalSolidList"/>
    <dgm:cxn modelId="{1CF256C0-39C1-456C-9752-82E2756FB233}" srcId="{ECDB858C-44EE-41A3-A005-8F9464DBB74E}" destId="{10D88032-53CD-4681-BE88-EE9FA6EBC1B2}" srcOrd="1" destOrd="0" parTransId="{4CE4A079-EDDB-4424-9061-898132C97769}" sibTransId="{2E0EDA62-34B2-4F5A-A18F-86E5A8856B35}"/>
    <dgm:cxn modelId="{A351E6C3-EA34-4004-858B-880E85C91B41}" srcId="{ECDB858C-44EE-41A3-A005-8F9464DBB74E}" destId="{81DC02DB-159A-4F4B-942C-2C2F8430664A}" srcOrd="2" destOrd="0" parTransId="{19F3F823-DAF6-41B4-B12E-3A8DD4AD77A6}" sibTransId="{AD57B954-436D-4DFC-B071-719634A6C695}"/>
    <dgm:cxn modelId="{16CE71FA-234A-47B7-885C-945502525593}" srcId="{ECDB858C-44EE-41A3-A005-8F9464DBB74E}" destId="{D3ED35AF-3119-4C9C-B825-C63F8D1143DC}" srcOrd="3" destOrd="0" parTransId="{270851D3-5D19-459E-880A-5F2679C43B84}" sibTransId="{A3398CB6-9D2D-403B-9C61-C4ABF352230F}"/>
    <dgm:cxn modelId="{5B73C144-7194-444C-8FAA-23F5969A6FC8}" type="presParOf" srcId="{B45D2BCD-7717-4B7B-A469-36DCC2E36079}" destId="{F4818837-E365-4BE2-98F1-90726A9904B4}" srcOrd="0" destOrd="0" presId="urn:microsoft.com/office/officeart/2018/2/layout/IconVerticalSolidList"/>
    <dgm:cxn modelId="{1CBE321D-1846-48CC-ADF5-96471B193299}" type="presParOf" srcId="{F4818837-E365-4BE2-98F1-90726A9904B4}" destId="{7B403D72-CE71-4314-B0A1-BF112489132E}" srcOrd="0" destOrd="0" presId="urn:microsoft.com/office/officeart/2018/2/layout/IconVerticalSolidList"/>
    <dgm:cxn modelId="{701FBA43-B4C3-4EDF-A0A9-382E43C99BB4}" type="presParOf" srcId="{F4818837-E365-4BE2-98F1-90726A9904B4}" destId="{07F19606-3FD3-441B-8232-9F8F0EB7ECEC}" srcOrd="1" destOrd="0" presId="urn:microsoft.com/office/officeart/2018/2/layout/IconVerticalSolidList"/>
    <dgm:cxn modelId="{6B3276D6-9CB6-40A2-9727-F2ECF84A7A76}" type="presParOf" srcId="{F4818837-E365-4BE2-98F1-90726A9904B4}" destId="{056EA14F-5A5D-4F46-92B4-B4FCCF83E56A}" srcOrd="2" destOrd="0" presId="urn:microsoft.com/office/officeart/2018/2/layout/IconVerticalSolidList"/>
    <dgm:cxn modelId="{9B3DED17-7DD9-481A-862F-916E512DE24D}" type="presParOf" srcId="{F4818837-E365-4BE2-98F1-90726A9904B4}" destId="{B08E32E5-9ABD-429E-8099-A9E95B5C6EB0}" srcOrd="3" destOrd="0" presId="urn:microsoft.com/office/officeart/2018/2/layout/IconVerticalSolidList"/>
    <dgm:cxn modelId="{5E9FF261-935C-4410-BE25-703D1C774D85}" type="presParOf" srcId="{B45D2BCD-7717-4B7B-A469-36DCC2E36079}" destId="{828C0C6E-E93D-468D-990B-9D0B675E1FBF}" srcOrd="1" destOrd="0" presId="urn:microsoft.com/office/officeart/2018/2/layout/IconVerticalSolidList"/>
    <dgm:cxn modelId="{FE68841C-C167-41A7-B8BC-64A0737B04E9}" type="presParOf" srcId="{B45D2BCD-7717-4B7B-A469-36DCC2E36079}" destId="{B3F14EFD-36B4-45FA-B3B4-7D692709B55B}" srcOrd="2" destOrd="0" presId="urn:microsoft.com/office/officeart/2018/2/layout/IconVerticalSolidList"/>
    <dgm:cxn modelId="{A114CBE2-A615-450A-9BAE-7094C6FFB752}" type="presParOf" srcId="{B3F14EFD-36B4-45FA-B3B4-7D692709B55B}" destId="{090DFD93-AC34-443E-91D5-97A2810019C0}" srcOrd="0" destOrd="0" presId="urn:microsoft.com/office/officeart/2018/2/layout/IconVerticalSolidList"/>
    <dgm:cxn modelId="{18921E27-0238-4B8C-8D2F-D9E2EBAC6B00}" type="presParOf" srcId="{B3F14EFD-36B4-45FA-B3B4-7D692709B55B}" destId="{4A7870F7-0957-43FC-914F-92D5A9F78320}" srcOrd="1" destOrd="0" presId="urn:microsoft.com/office/officeart/2018/2/layout/IconVerticalSolidList"/>
    <dgm:cxn modelId="{7F978DB1-5B44-4333-8775-0AB72359504A}" type="presParOf" srcId="{B3F14EFD-36B4-45FA-B3B4-7D692709B55B}" destId="{1AA8B204-1087-488F-B2A8-ADA8489C46F6}" srcOrd="2" destOrd="0" presId="urn:microsoft.com/office/officeart/2018/2/layout/IconVerticalSolidList"/>
    <dgm:cxn modelId="{3D8CDFDF-88BB-4652-A0A8-CBB7E7D3ABD0}" type="presParOf" srcId="{B3F14EFD-36B4-45FA-B3B4-7D692709B55B}" destId="{CEA842A2-3575-43D2-8161-EB4B0ACF758E}" srcOrd="3" destOrd="0" presId="urn:microsoft.com/office/officeart/2018/2/layout/IconVerticalSolidList"/>
    <dgm:cxn modelId="{B224FBCE-0BE3-411D-A511-7C32B781DA06}" type="presParOf" srcId="{B45D2BCD-7717-4B7B-A469-36DCC2E36079}" destId="{04052025-961A-4C89-99DE-B29594A9811F}" srcOrd="3" destOrd="0" presId="urn:microsoft.com/office/officeart/2018/2/layout/IconVerticalSolidList"/>
    <dgm:cxn modelId="{5C96C882-A71C-407D-91FE-440B70E286A8}" type="presParOf" srcId="{B45D2BCD-7717-4B7B-A469-36DCC2E36079}" destId="{7C5D11BB-2E88-4139-A05D-E75B01686165}" srcOrd="4" destOrd="0" presId="urn:microsoft.com/office/officeart/2018/2/layout/IconVerticalSolidList"/>
    <dgm:cxn modelId="{AFBB878B-943D-4970-BA66-45C9CEA4743F}" type="presParOf" srcId="{7C5D11BB-2E88-4139-A05D-E75B01686165}" destId="{82FE7B8C-7762-4368-A62C-D3AE295BA8E1}" srcOrd="0" destOrd="0" presId="urn:microsoft.com/office/officeart/2018/2/layout/IconVerticalSolidList"/>
    <dgm:cxn modelId="{B37686FF-3D2F-4A2E-AB53-99740F24CEF7}" type="presParOf" srcId="{7C5D11BB-2E88-4139-A05D-E75B01686165}" destId="{28111B1E-7BA9-407E-B2B3-5C2B0B7EC8A0}" srcOrd="1" destOrd="0" presId="urn:microsoft.com/office/officeart/2018/2/layout/IconVerticalSolidList"/>
    <dgm:cxn modelId="{B1A34C70-ACF4-42DC-B265-7066893E5F49}" type="presParOf" srcId="{7C5D11BB-2E88-4139-A05D-E75B01686165}" destId="{D268D0FC-1AB0-430B-9EA7-3B7B97B52BB0}" srcOrd="2" destOrd="0" presId="urn:microsoft.com/office/officeart/2018/2/layout/IconVerticalSolidList"/>
    <dgm:cxn modelId="{1618B35F-CF72-4087-9A84-CDC20B54AE48}" type="presParOf" srcId="{7C5D11BB-2E88-4139-A05D-E75B01686165}" destId="{9BB137CD-2A55-4FC0-AEA5-5B3115D38F16}" srcOrd="3" destOrd="0" presId="urn:microsoft.com/office/officeart/2018/2/layout/IconVerticalSolidList"/>
    <dgm:cxn modelId="{6540C8BA-5D6A-46EF-99AB-2CC675E1673C}" type="presParOf" srcId="{B45D2BCD-7717-4B7B-A469-36DCC2E36079}" destId="{B5591A13-0F7C-49FD-8FC0-39B3096A0D53}" srcOrd="5" destOrd="0" presId="urn:microsoft.com/office/officeart/2018/2/layout/IconVerticalSolidList"/>
    <dgm:cxn modelId="{656A54F1-FD3C-4DE9-AB26-FDE6C24B63D5}" type="presParOf" srcId="{B45D2BCD-7717-4B7B-A469-36DCC2E36079}" destId="{A277C2D5-FA21-4DD5-AD27-17BA86888A8A}" srcOrd="6" destOrd="0" presId="urn:microsoft.com/office/officeart/2018/2/layout/IconVerticalSolidList"/>
    <dgm:cxn modelId="{9BFCBA24-DCC2-4259-B0B0-67E8A5FB1B3D}" type="presParOf" srcId="{A277C2D5-FA21-4DD5-AD27-17BA86888A8A}" destId="{43B3F30D-B506-422B-80E2-0A014318F639}" srcOrd="0" destOrd="0" presId="urn:microsoft.com/office/officeart/2018/2/layout/IconVerticalSolidList"/>
    <dgm:cxn modelId="{325DD4AC-512C-4007-9294-9F1DA25259C1}" type="presParOf" srcId="{A277C2D5-FA21-4DD5-AD27-17BA86888A8A}" destId="{20EAF100-5FFA-4E44-A057-5796C048A888}" srcOrd="1" destOrd="0" presId="urn:microsoft.com/office/officeart/2018/2/layout/IconVerticalSolidList"/>
    <dgm:cxn modelId="{8994E4F5-1E08-464F-AB4D-809290A76D11}" type="presParOf" srcId="{A277C2D5-FA21-4DD5-AD27-17BA86888A8A}" destId="{B8A67AEC-52BE-42F3-A0F4-624F0B64386E}" srcOrd="2" destOrd="0" presId="urn:microsoft.com/office/officeart/2018/2/layout/IconVerticalSolidList"/>
    <dgm:cxn modelId="{A9D45D13-0233-41E4-8E7C-71EB0B81545C}" type="presParOf" srcId="{A277C2D5-FA21-4DD5-AD27-17BA86888A8A}" destId="{E5DBFF96-3B14-4301-8E96-A5AD36CD71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36EAD3-4BE4-43AE-B860-AE151F800D65}" type="doc">
      <dgm:prSet loTypeId="urn:microsoft.com/office/officeart/2005/8/layout/vList5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52A901E-4B07-4998-9080-598081938C30}">
      <dgm:prSet/>
      <dgm:spPr/>
      <dgm:t>
        <a:bodyPr/>
        <a:lstStyle/>
        <a:p>
          <a:pPr>
            <a:defRPr b="1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A53F17-CCD2-4658-A40D-E954A852B31A}" type="parTrans" cxnId="{B3BB9934-365C-4D43-9B70-1AC92DEDA869}">
      <dgm:prSet/>
      <dgm:spPr/>
      <dgm:t>
        <a:bodyPr/>
        <a:lstStyle/>
        <a:p>
          <a:endParaRPr lang="en-US"/>
        </a:p>
      </dgm:t>
    </dgm:pt>
    <dgm:pt modelId="{CBD79E64-9D3B-4935-BB78-4FF646732FB9}" type="sibTrans" cxnId="{B3BB9934-365C-4D43-9B70-1AC92DEDA869}">
      <dgm:prSet/>
      <dgm:spPr/>
      <dgm:t>
        <a:bodyPr/>
        <a:lstStyle/>
        <a:p>
          <a:endParaRPr lang="en-US"/>
        </a:p>
      </dgm:t>
    </dgm:pt>
    <dgm:pt modelId="{91A128F2-115A-478D-A913-C1DC7D380807}">
      <dgm:prSet custT="1"/>
      <dgm:spPr/>
      <dgm:t>
        <a:bodyPr/>
        <a:lstStyle/>
        <a:p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People in disaster areas may become isolated and cannot send emergency alerts.</a:t>
          </a:r>
        </a:p>
      </dgm:t>
    </dgm:pt>
    <dgm:pt modelId="{5B0FF6D7-338A-468B-ADFD-041160D9B1EB}" type="parTrans" cxnId="{5D3BA936-7F5E-4A59-A41A-EB2D469AFBA1}">
      <dgm:prSet/>
      <dgm:spPr/>
      <dgm:t>
        <a:bodyPr/>
        <a:lstStyle/>
        <a:p>
          <a:endParaRPr lang="en-US"/>
        </a:p>
      </dgm:t>
    </dgm:pt>
    <dgm:pt modelId="{2AB17808-DDAD-4182-8D69-0BF7E131DB59}" type="sibTrans" cxnId="{5D3BA936-7F5E-4A59-A41A-EB2D469AFBA1}">
      <dgm:prSet/>
      <dgm:spPr/>
      <dgm:t>
        <a:bodyPr/>
        <a:lstStyle/>
        <a:p>
          <a:endParaRPr lang="en-US"/>
        </a:p>
      </dgm:t>
    </dgm:pt>
    <dgm:pt modelId="{37D99700-DA6C-4EC6-BB47-EE343BB73F73}">
      <dgm:prSet/>
      <dgm:spPr/>
      <dgm:t>
        <a:bodyPr/>
        <a:lstStyle/>
        <a:p>
          <a:pPr>
            <a:defRPr b="1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Need a system that: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E8A02D-8D30-4F1A-B941-B8205D793D65}" type="parTrans" cxnId="{E4249E1D-2CD1-4BDB-A84B-235BD7039F52}">
      <dgm:prSet/>
      <dgm:spPr/>
      <dgm:t>
        <a:bodyPr/>
        <a:lstStyle/>
        <a:p>
          <a:endParaRPr lang="en-US"/>
        </a:p>
      </dgm:t>
    </dgm:pt>
    <dgm:pt modelId="{8AD922B0-4997-443B-B60C-6750C35B47AD}" type="sibTrans" cxnId="{E4249E1D-2CD1-4BDB-A84B-235BD7039F52}">
      <dgm:prSet/>
      <dgm:spPr/>
      <dgm:t>
        <a:bodyPr/>
        <a:lstStyle/>
        <a:p>
          <a:endParaRPr lang="en-US"/>
        </a:p>
      </dgm:t>
    </dgm:pt>
    <dgm:pt modelId="{1329B6C5-B0ED-495B-9305-DB302F8521D8}">
      <dgm:prSet custT="1"/>
      <dgm:spPr/>
      <dgm:t>
        <a:bodyPr/>
        <a:lstStyle/>
        <a:p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Works independently of existing network infrastructure.</a:t>
          </a:r>
        </a:p>
      </dgm:t>
    </dgm:pt>
    <dgm:pt modelId="{95B4BCE1-ABE7-44C3-809D-6CD7F10F1049}" type="parTrans" cxnId="{1180ACE4-0AE6-4124-BE32-80936B08A851}">
      <dgm:prSet/>
      <dgm:spPr/>
      <dgm:t>
        <a:bodyPr/>
        <a:lstStyle/>
        <a:p>
          <a:endParaRPr lang="en-US"/>
        </a:p>
      </dgm:t>
    </dgm:pt>
    <dgm:pt modelId="{B4FC25A6-3033-4811-A7A1-9EE36CC31C44}" type="sibTrans" cxnId="{1180ACE4-0AE6-4124-BE32-80936B08A851}">
      <dgm:prSet/>
      <dgm:spPr/>
      <dgm:t>
        <a:bodyPr/>
        <a:lstStyle/>
        <a:p>
          <a:endParaRPr lang="en-US"/>
        </a:p>
      </dgm:t>
    </dgm:pt>
    <dgm:pt modelId="{A455B56E-6580-4B72-9750-7518255ED86C}">
      <dgm:prSet custT="1"/>
      <dgm:spPr/>
      <dgm:t>
        <a:bodyPr/>
        <a:lstStyle/>
        <a:p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Can send status beacons + SOS alert reliably over long range.</a:t>
          </a:r>
        </a:p>
      </dgm:t>
    </dgm:pt>
    <dgm:pt modelId="{45709CA1-5251-426C-80DB-F276FD11EE59}" type="parTrans" cxnId="{EE2C1039-BAFC-4BDA-A00D-54D3EECB48B6}">
      <dgm:prSet/>
      <dgm:spPr/>
      <dgm:t>
        <a:bodyPr/>
        <a:lstStyle/>
        <a:p>
          <a:endParaRPr lang="en-US"/>
        </a:p>
      </dgm:t>
    </dgm:pt>
    <dgm:pt modelId="{B124E085-237C-4902-9571-2E110AC521A0}" type="sibTrans" cxnId="{EE2C1039-BAFC-4BDA-A00D-54D3EECB48B6}">
      <dgm:prSet/>
      <dgm:spPr/>
      <dgm:t>
        <a:bodyPr/>
        <a:lstStyle/>
        <a:p>
          <a:endParaRPr lang="en-US"/>
        </a:p>
      </dgm:t>
    </dgm:pt>
    <dgm:pt modelId="{42497E3E-1F3A-4398-ABF5-804444736980}">
      <dgm:prSet custT="1"/>
      <dgm:spPr/>
      <dgm:t>
        <a:bodyPr/>
        <a:lstStyle/>
        <a:p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Helps responders with presence confirmation and last-contact time.</a:t>
          </a:r>
        </a:p>
      </dgm:t>
    </dgm:pt>
    <dgm:pt modelId="{865FF9A7-25A3-4BFB-B5D2-C6E7C25FA4EB}" type="parTrans" cxnId="{82943730-1693-43AF-B170-185118FE6C73}">
      <dgm:prSet/>
      <dgm:spPr/>
      <dgm:t>
        <a:bodyPr/>
        <a:lstStyle/>
        <a:p>
          <a:endParaRPr lang="en-US"/>
        </a:p>
      </dgm:t>
    </dgm:pt>
    <dgm:pt modelId="{D17EF7EB-3C9D-46AE-86A9-9D99F50C6CCA}" type="sibTrans" cxnId="{82943730-1693-43AF-B170-185118FE6C73}">
      <dgm:prSet/>
      <dgm:spPr/>
      <dgm:t>
        <a:bodyPr/>
        <a:lstStyle/>
        <a:p>
          <a:endParaRPr lang="en-US"/>
        </a:p>
      </dgm:t>
    </dgm:pt>
    <dgm:pt modelId="{AE937BF1-41B1-4F25-BB08-E50FB0C9396E}" type="pres">
      <dgm:prSet presAssocID="{FA36EAD3-4BE4-43AE-B860-AE151F800D65}" presName="Name0" presStyleCnt="0">
        <dgm:presLayoutVars>
          <dgm:dir/>
          <dgm:animLvl val="lvl"/>
          <dgm:resizeHandles val="exact"/>
        </dgm:presLayoutVars>
      </dgm:prSet>
      <dgm:spPr/>
    </dgm:pt>
    <dgm:pt modelId="{691A7848-7B76-47B6-A1E5-A402D19D4319}" type="pres">
      <dgm:prSet presAssocID="{852A901E-4B07-4998-9080-598081938C30}" presName="linNode" presStyleCnt="0"/>
      <dgm:spPr/>
    </dgm:pt>
    <dgm:pt modelId="{134D7EDB-DDAD-4F41-BFF0-3AB54706554C}" type="pres">
      <dgm:prSet presAssocID="{852A901E-4B07-4998-9080-598081938C30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CAC3A621-5FCC-4372-B04E-1168EE1BF700}" type="pres">
      <dgm:prSet presAssocID="{852A901E-4B07-4998-9080-598081938C30}" presName="descendantText" presStyleLbl="alignAccFollowNode1" presStyleIdx="0" presStyleCnt="2">
        <dgm:presLayoutVars>
          <dgm:bulletEnabled val="1"/>
        </dgm:presLayoutVars>
      </dgm:prSet>
      <dgm:spPr/>
    </dgm:pt>
    <dgm:pt modelId="{E6A86D78-AADC-4712-9C5D-86DC2EC49467}" type="pres">
      <dgm:prSet presAssocID="{CBD79E64-9D3B-4935-BB78-4FF646732FB9}" presName="sp" presStyleCnt="0"/>
      <dgm:spPr/>
    </dgm:pt>
    <dgm:pt modelId="{2A8F5659-87D9-4A5C-AC9A-5EF3B7BBF4DC}" type="pres">
      <dgm:prSet presAssocID="{37D99700-DA6C-4EC6-BB47-EE343BB73F73}" presName="linNode" presStyleCnt="0"/>
      <dgm:spPr/>
    </dgm:pt>
    <dgm:pt modelId="{DC191150-416F-43D0-BCD2-380037D65113}" type="pres">
      <dgm:prSet presAssocID="{37D99700-DA6C-4EC6-BB47-EE343BB73F73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2E8C3122-8EB6-400D-BFD5-EC029CD2CB81}" type="pres">
      <dgm:prSet presAssocID="{37D99700-DA6C-4EC6-BB47-EE343BB73F73}" presName="descendantText" presStyleLbl="alignAccFollowNode1" presStyleIdx="1" presStyleCnt="2" custLinFactNeighborX="-99" custLinFactNeighborY="-1039">
        <dgm:presLayoutVars>
          <dgm:bulletEnabled val="1"/>
        </dgm:presLayoutVars>
      </dgm:prSet>
      <dgm:spPr/>
    </dgm:pt>
  </dgm:ptLst>
  <dgm:cxnLst>
    <dgm:cxn modelId="{E4249E1D-2CD1-4BDB-A84B-235BD7039F52}" srcId="{FA36EAD3-4BE4-43AE-B860-AE151F800D65}" destId="{37D99700-DA6C-4EC6-BB47-EE343BB73F73}" srcOrd="1" destOrd="0" parTransId="{7FE8A02D-8D30-4F1A-B941-B8205D793D65}" sibTransId="{8AD922B0-4997-443B-B60C-6750C35B47AD}"/>
    <dgm:cxn modelId="{B7117F2A-1684-44FF-A33C-B6BDB2DBBDCD}" type="presOf" srcId="{42497E3E-1F3A-4398-ABF5-804444736980}" destId="{2E8C3122-8EB6-400D-BFD5-EC029CD2CB81}" srcOrd="0" destOrd="2" presId="urn:microsoft.com/office/officeart/2005/8/layout/vList5"/>
    <dgm:cxn modelId="{82943730-1693-43AF-B170-185118FE6C73}" srcId="{37D99700-DA6C-4EC6-BB47-EE343BB73F73}" destId="{42497E3E-1F3A-4398-ABF5-804444736980}" srcOrd="2" destOrd="0" parTransId="{865FF9A7-25A3-4BFB-B5D2-C6E7C25FA4EB}" sibTransId="{D17EF7EB-3C9D-46AE-86A9-9D99F50C6CCA}"/>
    <dgm:cxn modelId="{B3BB9934-365C-4D43-9B70-1AC92DEDA869}" srcId="{FA36EAD3-4BE4-43AE-B860-AE151F800D65}" destId="{852A901E-4B07-4998-9080-598081938C30}" srcOrd="0" destOrd="0" parTransId="{ABA53F17-CCD2-4658-A40D-E954A852B31A}" sibTransId="{CBD79E64-9D3B-4935-BB78-4FF646732FB9}"/>
    <dgm:cxn modelId="{5D3BA936-7F5E-4A59-A41A-EB2D469AFBA1}" srcId="{852A901E-4B07-4998-9080-598081938C30}" destId="{91A128F2-115A-478D-A913-C1DC7D380807}" srcOrd="0" destOrd="0" parTransId="{5B0FF6D7-338A-468B-ADFD-041160D9B1EB}" sibTransId="{2AB17808-DDAD-4182-8D69-0BF7E131DB59}"/>
    <dgm:cxn modelId="{EE2C1039-BAFC-4BDA-A00D-54D3EECB48B6}" srcId="{37D99700-DA6C-4EC6-BB47-EE343BB73F73}" destId="{A455B56E-6580-4B72-9750-7518255ED86C}" srcOrd="1" destOrd="0" parTransId="{45709CA1-5251-426C-80DB-F276FD11EE59}" sibTransId="{B124E085-237C-4902-9571-2E110AC521A0}"/>
    <dgm:cxn modelId="{88F82D6E-0A13-4D49-AA2C-BE34B5028A5D}" type="presOf" srcId="{91A128F2-115A-478D-A913-C1DC7D380807}" destId="{CAC3A621-5FCC-4372-B04E-1168EE1BF700}" srcOrd="0" destOrd="0" presId="urn:microsoft.com/office/officeart/2005/8/layout/vList5"/>
    <dgm:cxn modelId="{2ED6D16F-9C83-4C79-87F3-839217073EB2}" type="presOf" srcId="{FA36EAD3-4BE4-43AE-B860-AE151F800D65}" destId="{AE937BF1-41B1-4F25-BB08-E50FB0C9396E}" srcOrd="0" destOrd="0" presId="urn:microsoft.com/office/officeart/2005/8/layout/vList5"/>
    <dgm:cxn modelId="{4A87D0A2-CF16-4174-B549-DEA5F25DDEA6}" type="presOf" srcId="{852A901E-4B07-4998-9080-598081938C30}" destId="{134D7EDB-DDAD-4F41-BFF0-3AB54706554C}" srcOrd="0" destOrd="0" presId="urn:microsoft.com/office/officeart/2005/8/layout/vList5"/>
    <dgm:cxn modelId="{DF4B10A3-8F2E-4DE5-A5DF-3DDC63FCE0E8}" type="presOf" srcId="{A455B56E-6580-4B72-9750-7518255ED86C}" destId="{2E8C3122-8EB6-400D-BFD5-EC029CD2CB81}" srcOrd="0" destOrd="1" presId="urn:microsoft.com/office/officeart/2005/8/layout/vList5"/>
    <dgm:cxn modelId="{4D5858C1-A804-4AA5-95AB-8439B0AD88F9}" type="presOf" srcId="{37D99700-DA6C-4EC6-BB47-EE343BB73F73}" destId="{DC191150-416F-43D0-BCD2-380037D65113}" srcOrd="0" destOrd="0" presId="urn:microsoft.com/office/officeart/2005/8/layout/vList5"/>
    <dgm:cxn modelId="{665650DA-A380-4615-99F7-D1DAA54F6F6C}" type="presOf" srcId="{1329B6C5-B0ED-495B-9305-DB302F8521D8}" destId="{2E8C3122-8EB6-400D-BFD5-EC029CD2CB81}" srcOrd="0" destOrd="0" presId="urn:microsoft.com/office/officeart/2005/8/layout/vList5"/>
    <dgm:cxn modelId="{1180ACE4-0AE6-4124-BE32-80936B08A851}" srcId="{37D99700-DA6C-4EC6-BB47-EE343BB73F73}" destId="{1329B6C5-B0ED-495B-9305-DB302F8521D8}" srcOrd="0" destOrd="0" parTransId="{95B4BCE1-ABE7-44C3-809D-6CD7F10F1049}" sibTransId="{B4FC25A6-3033-4811-A7A1-9EE36CC31C44}"/>
    <dgm:cxn modelId="{88DCB724-9224-4D89-9330-A5366BA96CAB}" type="presParOf" srcId="{AE937BF1-41B1-4F25-BB08-E50FB0C9396E}" destId="{691A7848-7B76-47B6-A1E5-A402D19D4319}" srcOrd="0" destOrd="0" presId="urn:microsoft.com/office/officeart/2005/8/layout/vList5"/>
    <dgm:cxn modelId="{F0B9F6A1-9EF0-4595-AC3D-BF48D3CEFCF9}" type="presParOf" srcId="{691A7848-7B76-47B6-A1E5-A402D19D4319}" destId="{134D7EDB-DDAD-4F41-BFF0-3AB54706554C}" srcOrd="0" destOrd="0" presId="urn:microsoft.com/office/officeart/2005/8/layout/vList5"/>
    <dgm:cxn modelId="{05C7EBD6-8078-476A-A394-6E1392329A0E}" type="presParOf" srcId="{691A7848-7B76-47B6-A1E5-A402D19D4319}" destId="{CAC3A621-5FCC-4372-B04E-1168EE1BF700}" srcOrd="1" destOrd="0" presId="urn:microsoft.com/office/officeart/2005/8/layout/vList5"/>
    <dgm:cxn modelId="{36BA55E7-538A-467F-B1AD-CB67736B1429}" type="presParOf" srcId="{AE937BF1-41B1-4F25-BB08-E50FB0C9396E}" destId="{E6A86D78-AADC-4712-9C5D-86DC2EC49467}" srcOrd="1" destOrd="0" presId="urn:microsoft.com/office/officeart/2005/8/layout/vList5"/>
    <dgm:cxn modelId="{426BF2F7-2EE2-4E7E-BF95-0F4A25224487}" type="presParOf" srcId="{AE937BF1-41B1-4F25-BB08-E50FB0C9396E}" destId="{2A8F5659-87D9-4A5C-AC9A-5EF3B7BBF4DC}" srcOrd="2" destOrd="0" presId="urn:microsoft.com/office/officeart/2005/8/layout/vList5"/>
    <dgm:cxn modelId="{7D3A9DBA-F48F-4D76-AFE3-32B6B4425724}" type="presParOf" srcId="{2A8F5659-87D9-4A5C-AC9A-5EF3B7BBF4DC}" destId="{DC191150-416F-43D0-BCD2-380037D65113}" srcOrd="0" destOrd="0" presId="urn:microsoft.com/office/officeart/2005/8/layout/vList5"/>
    <dgm:cxn modelId="{142A5357-8F18-4E96-BA1F-B7904EE78F89}" type="presParOf" srcId="{2A8F5659-87D9-4A5C-AC9A-5EF3B7BBF4DC}" destId="{2E8C3122-8EB6-400D-BFD5-EC029CD2CB8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A32A-DD1E-4F44-B5FD-D740728AE84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8F0B400-22DC-4A6C-A734-9014195DF7C4}">
      <dgm:prSet/>
      <dgm:spPr/>
      <dgm:t>
        <a:bodyPr/>
        <a:lstStyle/>
        <a:p>
          <a:pPr>
            <a:defRPr b="1"/>
          </a:pPr>
          <a:r>
            <a:rPr lang="en-US" dirty="0"/>
            <a:t>Hardware</a:t>
          </a:r>
        </a:p>
      </dgm:t>
    </dgm:pt>
    <dgm:pt modelId="{6B8362EA-3BFC-4AF5-B0B5-D2BB8EF40C02}" type="parTrans" cxnId="{9C6ADF61-F285-4677-B6ED-021D24EC91E0}">
      <dgm:prSet/>
      <dgm:spPr/>
      <dgm:t>
        <a:bodyPr/>
        <a:lstStyle/>
        <a:p>
          <a:endParaRPr lang="en-US"/>
        </a:p>
      </dgm:t>
    </dgm:pt>
    <dgm:pt modelId="{DBAC31C3-44D8-4F0E-9D28-1FA8D676CDA0}" type="sibTrans" cxnId="{9C6ADF61-F285-4677-B6ED-021D24EC91E0}">
      <dgm:prSet/>
      <dgm:spPr/>
      <dgm:t>
        <a:bodyPr/>
        <a:lstStyle/>
        <a:p>
          <a:endParaRPr lang="en-US"/>
        </a:p>
      </dgm:t>
    </dgm:pt>
    <dgm:pt modelId="{C6AF32C8-2A1A-4732-84FD-27D24E51390D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ATmega328P (Tx + Rx controllers)</a:t>
          </a:r>
        </a:p>
      </dgm:t>
    </dgm:pt>
    <dgm:pt modelId="{F32CE1A9-17C6-4D46-8C4C-E78D64BC3A95}" type="parTrans" cxnId="{646535DA-6DC7-4FE7-B57B-4A6C6154320B}">
      <dgm:prSet/>
      <dgm:spPr/>
      <dgm:t>
        <a:bodyPr/>
        <a:lstStyle/>
        <a:p>
          <a:endParaRPr lang="en-US"/>
        </a:p>
      </dgm:t>
    </dgm:pt>
    <dgm:pt modelId="{BD29FB1D-F928-4CCE-AD60-06AF205B32C9}" type="sibTrans" cxnId="{646535DA-6DC7-4FE7-B57B-4A6C6154320B}">
      <dgm:prSet/>
      <dgm:spPr/>
      <dgm:t>
        <a:bodyPr/>
        <a:lstStyle/>
        <a:p>
          <a:endParaRPr lang="en-US"/>
        </a:p>
      </dgm:t>
    </dgm:pt>
    <dgm:pt modelId="{75364F84-C53C-466A-BD04-3558B50B23A1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LoRa RA-02 / SX1278 modules + antennas</a:t>
          </a:r>
        </a:p>
      </dgm:t>
    </dgm:pt>
    <dgm:pt modelId="{18BBC169-533E-4C93-AEA3-6112252975EF}" type="parTrans" cxnId="{61D05AAB-17FF-47B2-9DF3-980191FD0D62}">
      <dgm:prSet/>
      <dgm:spPr/>
      <dgm:t>
        <a:bodyPr/>
        <a:lstStyle/>
        <a:p>
          <a:endParaRPr lang="en-US"/>
        </a:p>
      </dgm:t>
    </dgm:pt>
    <dgm:pt modelId="{8A9354D4-3976-419F-A3DE-B8A59474CC06}" type="sibTrans" cxnId="{61D05AAB-17FF-47B2-9DF3-980191FD0D62}">
      <dgm:prSet/>
      <dgm:spPr/>
      <dgm:t>
        <a:bodyPr/>
        <a:lstStyle/>
        <a:p>
          <a:endParaRPr lang="en-US"/>
        </a:p>
      </dgm:t>
    </dgm:pt>
    <dgm:pt modelId="{B48CD40D-E086-452C-A6AA-135DE85AEF4F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SOS push button, LEDs</a:t>
          </a:r>
        </a:p>
      </dgm:t>
    </dgm:pt>
    <dgm:pt modelId="{065BC4D2-DF76-4D15-9A45-F69313EE70E1}" type="parTrans" cxnId="{73150E7A-0689-4EF3-BFD0-EC7D2FF5FFE9}">
      <dgm:prSet/>
      <dgm:spPr/>
      <dgm:t>
        <a:bodyPr/>
        <a:lstStyle/>
        <a:p>
          <a:endParaRPr lang="en-US"/>
        </a:p>
      </dgm:t>
    </dgm:pt>
    <dgm:pt modelId="{02C6415F-51AB-454D-8283-63E8F8901543}" type="sibTrans" cxnId="{73150E7A-0689-4EF3-BFD0-EC7D2FF5FFE9}">
      <dgm:prSet/>
      <dgm:spPr/>
      <dgm:t>
        <a:bodyPr/>
        <a:lstStyle/>
        <a:p>
          <a:endParaRPr lang="en-US"/>
        </a:p>
      </dgm:t>
    </dgm:pt>
    <dgm:pt modelId="{26DE88F2-0AD7-40FC-8597-A824A2B98374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Buzzer / siren</a:t>
          </a:r>
        </a:p>
      </dgm:t>
    </dgm:pt>
    <dgm:pt modelId="{309C7B28-B814-49D7-8EDC-EE2C016E75A6}" type="parTrans" cxnId="{E8924A2B-F45F-420F-ADFF-1C5D1A270F70}">
      <dgm:prSet/>
      <dgm:spPr/>
      <dgm:t>
        <a:bodyPr/>
        <a:lstStyle/>
        <a:p>
          <a:endParaRPr lang="en-US"/>
        </a:p>
      </dgm:t>
    </dgm:pt>
    <dgm:pt modelId="{4986B813-56AA-4E38-944C-72E4E05899CD}" type="sibTrans" cxnId="{E8924A2B-F45F-420F-ADFF-1C5D1A270F70}">
      <dgm:prSet/>
      <dgm:spPr/>
      <dgm:t>
        <a:bodyPr/>
        <a:lstStyle/>
        <a:p>
          <a:endParaRPr lang="en-US"/>
        </a:p>
      </dgm:t>
    </dgm:pt>
    <dgm:pt modelId="{02E0BD69-1C98-4E6D-9DB4-865C990B7505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16x2 LCD display (receiver) </a:t>
          </a:r>
        </a:p>
      </dgm:t>
    </dgm:pt>
    <dgm:pt modelId="{A8A8CD94-378B-482B-AEA5-FBBFDD02C14B}" type="parTrans" cxnId="{851B2327-B997-4B48-9AC0-728F87ED477C}">
      <dgm:prSet/>
      <dgm:spPr/>
      <dgm:t>
        <a:bodyPr/>
        <a:lstStyle/>
        <a:p>
          <a:endParaRPr lang="en-US"/>
        </a:p>
      </dgm:t>
    </dgm:pt>
    <dgm:pt modelId="{BE9CE5B6-4DEA-494E-88E0-7D28AE680C56}" type="sibTrans" cxnId="{851B2327-B997-4B48-9AC0-728F87ED477C}">
      <dgm:prSet/>
      <dgm:spPr/>
      <dgm:t>
        <a:bodyPr/>
        <a:lstStyle/>
        <a:p>
          <a:endParaRPr lang="en-US"/>
        </a:p>
      </dgm:t>
    </dgm:pt>
    <dgm:pt modelId="{8D3E331F-BAC9-450D-8856-2310FA31B025}">
      <dgm:prSet/>
      <dgm:spPr/>
      <dgm:t>
        <a:bodyPr/>
        <a:lstStyle/>
        <a:p>
          <a:pPr>
            <a:defRPr b="1"/>
          </a:pPr>
          <a:r>
            <a:rPr lang="en-US" dirty="0"/>
            <a:t>Software</a:t>
          </a:r>
        </a:p>
      </dgm:t>
    </dgm:pt>
    <dgm:pt modelId="{6C0C1007-9316-40AF-8A98-78F42662094A}" type="parTrans" cxnId="{27F564A6-1004-4867-8FB3-690055302D5C}">
      <dgm:prSet/>
      <dgm:spPr/>
      <dgm:t>
        <a:bodyPr/>
        <a:lstStyle/>
        <a:p>
          <a:endParaRPr lang="en-US"/>
        </a:p>
      </dgm:t>
    </dgm:pt>
    <dgm:pt modelId="{2B3F38EB-1536-4C01-8486-129094900329}" type="sibTrans" cxnId="{27F564A6-1004-4867-8FB3-690055302D5C}">
      <dgm:prSet/>
      <dgm:spPr/>
      <dgm:t>
        <a:bodyPr/>
        <a:lstStyle/>
        <a:p>
          <a:endParaRPr lang="en-US"/>
        </a:p>
      </dgm:t>
    </dgm:pt>
    <dgm:pt modelId="{A6C6F2B0-574B-466F-BCFC-1DAE5DB13BFA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Embedded C / C++ for firmware</a:t>
          </a:r>
        </a:p>
      </dgm:t>
    </dgm:pt>
    <dgm:pt modelId="{32200CCE-8625-4FA9-AC29-BDBB06F82C43}" type="parTrans" cxnId="{67BE4996-9AAC-493B-8959-C14F8FAD9510}">
      <dgm:prSet/>
      <dgm:spPr/>
      <dgm:t>
        <a:bodyPr/>
        <a:lstStyle/>
        <a:p>
          <a:endParaRPr lang="en-US"/>
        </a:p>
      </dgm:t>
    </dgm:pt>
    <dgm:pt modelId="{B39ECAE9-B578-4A6E-9ABD-66D54C606755}" type="sibTrans" cxnId="{67BE4996-9AAC-493B-8959-C14F8FAD9510}">
      <dgm:prSet/>
      <dgm:spPr/>
      <dgm:t>
        <a:bodyPr/>
        <a:lstStyle/>
        <a:p>
          <a:endParaRPr lang="en-US"/>
        </a:p>
      </dgm:t>
    </dgm:pt>
    <dgm:pt modelId="{57C360DA-C353-4A10-ADD6-683FA2F8AF6B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LoRa communication library for packet TX/RX and parameter setup</a:t>
          </a:r>
        </a:p>
      </dgm:t>
    </dgm:pt>
    <dgm:pt modelId="{56595B90-EBC8-40EC-9BE4-9A36AE359825}" type="parTrans" cxnId="{263D8F2D-7C04-4717-99DA-06774B1000FE}">
      <dgm:prSet/>
      <dgm:spPr/>
      <dgm:t>
        <a:bodyPr/>
        <a:lstStyle/>
        <a:p>
          <a:endParaRPr lang="en-US"/>
        </a:p>
      </dgm:t>
    </dgm:pt>
    <dgm:pt modelId="{DB5242FF-CDE4-4DBF-95D8-690052C1DA89}" type="sibTrans" cxnId="{263D8F2D-7C04-4717-99DA-06774B1000FE}">
      <dgm:prSet/>
      <dgm:spPr/>
      <dgm:t>
        <a:bodyPr/>
        <a:lstStyle/>
        <a:p>
          <a:endParaRPr lang="en-US"/>
        </a:p>
      </dgm:t>
    </dgm:pt>
    <dgm:pt modelId="{4C28F3F7-7066-46A4-934C-FC92BECCADEF}" type="pres">
      <dgm:prSet presAssocID="{FB28A32A-DD1E-4F44-B5FD-D740728AE842}" presName="root" presStyleCnt="0">
        <dgm:presLayoutVars>
          <dgm:dir/>
          <dgm:resizeHandles val="exact"/>
        </dgm:presLayoutVars>
      </dgm:prSet>
      <dgm:spPr/>
    </dgm:pt>
    <dgm:pt modelId="{46AE9E53-906E-426C-940F-5AABA3C945B1}" type="pres">
      <dgm:prSet presAssocID="{F8F0B400-22DC-4A6C-A734-9014195DF7C4}" presName="compNode" presStyleCnt="0"/>
      <dgm:spPr/>
    </dgm:pt>
    <dgm:pt modelId="{6B2C8499-5863-462A-9470-4F533207DD1B}" type="pres">
      <dgm:prSet presAssocID="{F8F0B400-22DC-4A6C-A734-9014195DF7C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419EFD6D-5341-423B-AF30-537C0CFE5EF7}" type="pres">
      <dgm:prSet presAssocID="{F8F0B400-22DC-4A6C-A734-9014195DF7C4}" presName="iconSpace" presStyleCnt="0"/>
      <dgm:spPr/>
    </dgm:pt>
    <dgm:pt modelId="{875A5C64-DA1C-4A84-978B-A8924FCB83A4}" type="pres">
      <dgm:prSet presAssocID="{F8F0B400-22DC-4A6C-A734-9014195DF7C4}" presName="parTx" presStyleLbl="revTx" presStyleIdx="0" presStyleCnt="4">
        <dgm:presLayoutVars>
          <dgm:chMax val="0"/>
          <dgm:chPref val="0"/>
        </dgm:presLayoutVars>
      </dgm:prSet>
      <dgm:spPr/>
    </dgm:pt>
    <dgm:pt modelId="{81B60A6A-6B30-467A-8DF8-3CCCD4951848}" type="pres">
      <dgm:prSet presAssocID="{F8F0B400-22DC-4A6C-A734-9014195DF7C4}" presName="txSpace" presStyleCnt="0"/>
      <dgm:spPr/>
    </dgm:pt>
    <dgm:pt modelId="{C41E8392-953A-4A05-A7C1-F34A7B73B858}" type="pres">
      <dgm:prSet presAssocID="{F8F0B400-22DC-4A6C-A734-9014195DF7C4}" presName="desTx" presStyleLbl="revTx" presStyleIdx="1" presStyleCnt="4">
        <dgm:presLayoutVars/>
      </dgm:prSet>
      <dgm:spPr/>
    </dgm:pt>
    <dgm:pt modelId="{4BBA4420-4BDB-4D0F-9CD0-B760661D0CB1}" type="pres">
      <dgm:prSet presAssocID="{DBAC31C3-44D8-4F0E-9D28-1FA8D676CDA0}" presName="sibTrans" presStyleCnt="0"/>
      <dgm:spPr/>
    </dgm:pt>
    <dgm:pt modelId="{5ED69116-B957-4484-A3FE-8825B73AC2C8}" type="pres">
      <dgm:prSet presAssocID="{8D3E331F-BAC9-450D-8856-2310FA31B025}" presName="compNode" presStyleCnt="0"/>
      <dgm:spPr/>
    </dgm:pt>
    <dgm:pt modelId="{F488B80B-EDCD-4247-97A1-D32D8D048D3F}" type="pres">
      <dgm:prSet presAssocID="{8D3E331F-BAC9-450D-8856-2310FA31B02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F7FD0BC-9B03-4C8F-B843-14E4D6F50BFE}" type="pres">
      <dgm:prSet presAssocID="{8D3E331F-BAC9-450D-8856-2310FA31B025}" presName="iconSpace" presStyleCnt="0"/>
      <dgm:spPr/>
    </dgm:pt>
    <dgm:pt modelId="{244B714D-EA17-4DE4-98E3-D47BA0AC2A36}" type="pres">
      <dgm:prSet presAssocID="{8D3E331F-BAC9-450D-8856-2310FA31B025}" presName="parTx" presStyleLbl="revTx" presStyleIdx="2" presStyleCnt="4">
        <dgm:presLayoutVars>
          <dgm:chMax val="0"/>
          <dgm:chPref val="0"/>
        </dgm:presLayoutVars>
      </dgm:prSet>
      <dgm:spPr/>
    </dgm:pt>
    <dgm:pt modelId="{6066DEE5-1A0B-47E7-9F2E-4A0C25593CD6}" type="pres">
      <dgm:prSet presAssocID="{8D3E331F-BAC9-450D-8856-2310FA31B025}" presName="txSpace" presStyleCnt="0"/>
      <dgm:spPr/>
    </dgm:pt>
    <dgm:pt modelId="{90A666C4-8193-48C3-93F4-211791E33C00}" type="pres">
      <dgm:prSet presAssocID="{8D3E331F-BAC9-450D-8856-2310FA31B025}" presName="desTx" presStyleLbl="revTx" presStyleIdx="3" presStyleCnt="4">
        <dgm:presLayoutVars/>
      </dgm:prSet>
      <dgm:spPr/>
    </dgm:pt>
  </dgm:ptLst>
  <dgm:cxnLst>
    <dgm:cxn modelId="{31FA6315-F359-4EB4-91CA-CF3E25D09489}" type="presOf" srcId="{B48CD40D-E086-452C-A6AA-135DE85AEF4F}" destId="{C41E8392-953A-4A05-A7C1-F34A7B73B858}" srcOrd="0" destOrd="2" presId="urn:microsoft.com/office/officeart/2018/2/layout/IconLabelDescriptionList"/>
    <dgm:cxn modelId="{851B2327-B997-4B48-9AC0-728F87ED477C}" srcId="{F8F0B400-22DC-4A6C-A734-9014195DF7C4}" destId="{02E0BD69-1C98-4E6D-9DB4-865C990B7505}" srcOrd="4" destOrd="0" parTransId="{A8A8CD94-378B-482B-AEA5-FBBFDD02C14B}" sibTransId="{BE9CE5B6-4DEA-494E-88E0-7D28AE680C56}"/>
    <dgm:cxn modelId="{E8924A2B-F45F-420F-ADFF-1C5D1A270F70}" srcId="{F8F0B400-22DC-4A6C-A734-9014195DF7C4}" destId="{26DE88F2-0AD7-40FC-8597-A824A2B98374}" srcOrd="3" destOrd="0" parTransId="{309C7B28-B814-49D7-8EDC-EE2C016E75A6}" sibTransId="{4986B813-56AA-4E38-944C-72E4E05899CD}"/>
    <dgm:cxn modelId="{263D8F2D-7C04-4717-99DA-06774B1000FE}" srcId="{8D3E331F-BAC9-450D-8856-2310FA31B025}" destId="{57C360DA-C353-4A10-ADD6-683FA2F8AF6B}" srcOrd="1" destOrd="0" parTransId="{56595B90-EBC8-40EC-9BE4-9A36AE359825}" sibTransId="{DB5242FF-CDE4-4DBF-95D8-690052C1DA89}"/>
    <dgm:cxn modelId="{F35B7A2F-8CD0-4C40-B16F-CA07A0EE1E19}" type="presOf" srcId="{8D3E331F-BAC9-450D-8856-2310FA31B025}" destId="{244B714D-EA17-4DE4-98E3-D47BA0AC2A36}" srcOrd="0" destOrd="0" presId="urn:microsoft.com/office/officeart/2018/2/layout/IconLabelDescriptionList"/>
    <dgm:cxn modelId="{9C6ADF61-F285-4677-B6ED-021D24EC91E0}" srcId="{FB28A32A-DD1E-4F44-B5FD-D740728AE842}" destId="{F8F0B400-22DC-4A6C-A734-9014195DF7C4}" srcOrd="0" destOrd="0" parTransId="{6B8362EA-3BFC-4AF5-B0B5-D2BB8EF40C02}" sibTransId="{DBAC31C3-44D8-4F0E-9D28-1FA8D676CDA0}"/>
    <dgm:cxn modelId="{E4174C6C-14E7-485D-A1BE-1B72EFDCD743}" type="presOf" srcId="{C6AF32C8-2A1A-4732-84FD-27D24E51390D}" destId="{C41E8392-953A-4A05-A7C1-F34A7B73B858}" srcOrd="0" destOrd="0" presId="urn:microsoft.com/office/officeart/2018/2/layout/IconLabelDescriptionList"/>
    <dgm:cxn modelId="{73150E7A-0689-4EF3-BFD0-EC7D2FF5FFE9}" srcId="{F8F0B400-22DC-4A6C-A734-9014195DF7C4}" destId="{B48CD40D-E086-452C-A6AA-135DE85AEF4F}" srcOrd="2" destOrd="0" parTransId="{065BC4D2-DF76-4D15-9A45-F69313EE70E1}" sibTransId="{02C6415F-51AB-454D-8283-63E8F8901543}"/>
    <dgm:cxn modelId="{67BE4996-9AAC-493B-8959-C14F8FAD9510}" srcId="{8D3E331F-BAC9-450D-8856-2310FA31B025}" destId="{A6C6F2B0-574B-466F-BCFC-1DAE5DB13BFA}" srcOrd="0" destOrd="0" parTransId="{32200CCE-8625-4FA9-AC29-BDBB06F82C43}" sibTransId="{B39ECAE9-B578-4A6E-9ABD-66D54C606755}"/>
    <dgm:cxn modelId="{1A0E5C9A-A270-451E-AEC2-237DDFA8E9B0}" type="presOf" srcId="{26DE88F2-0AD7-40FC-8597-A824A2B98374}" destId="{C41E8392-953A-4A05-A7C1-F34A7B73B858}" srcOrd="0" destOrd="3" presId="urn:microsoft.com/office/officeart/2018/2/layout/IconLabelDescriptionList"/>
    <dgm:cxn modelId="{27F564A6-1004-4867-8FB3-690055302D5C}" srcId="{FB28A32A-DD1E-4F44-B5FD-D740728AE842}" destId="{8D3E331F-BAC9-450D-8856-2310FA31B025}" srcOrd="1" destOrd="0" parTransId="{6C0C1007-9316-40AF-8A98-78F42662094A}" sibTransId="{2B3F38EB-1536-4C01-8486-129094900329}"/>
    <dgm:cxn modelId="{61D05AAB-17FF-47B2-9DF3-980191FD0D62}" srcId="{F8F0B400-22DC-4A6C-A734-9014195DF7C4}" destId="{75364F84-C53C-466A-BD04-3558B50B23A1}" srcOrd="1" destOrd="0" parTransId="{18BBC169-533E-4C93-AEA3-6112252975EF}" sibTransId="{8A9354D4-3976-419F-A3DE-B8A59474CC06}"/>
    <dgm:cxn modelId="{59C0ADAC-66FF-4402-899D-EC18B112FC9F}" type="presOf" srcId="{02E0BD69-1C98-4E6D-9DB4-865C990B7505}" destId="{C41E8392-953A-4A05-A7C1-F34A7B73B858}" srcOrd="0" destOrd="4" presId="urn:microsoft.com/office/officeart/2018/2/layout/IconLabelDescriptionList"/>
    <dgm:cxn modelId="{B52F29B3-ABF2-4218-856E-6D099B0F5B03}" type="presOf" srcId="{75364F84-C53C-466A-BD04-3558B50B23A1}" destId="{C41E8392-953A-4A05-A7C1-F34A7B73B858}" srcOrd="0" destOrd="1" presId="urn:microsoft.com/office/officeart/2018/2/layout/IconLabelDescriptionList"/>
    <dgm:cxn modelId="{8447CCD2-7018-4C86-95D7-C51DBA07B611}" type="presOf" srcId="{57C360DA-C353-4A10-ADD6-683FA2F8AF6B}" destId="{90A666C4-8193-48C3-93F4-211791E33C00}" srcOrd="0" destOrd="1" presId="urn:microsoft.com/office/officeart/2018/2/layout/IconLabelDescriptionList"/>
    <dgm:cxn modelId="{646535DA-6DC7-4FE7-B57B-4A6C6154320B}" srcId="{F8F0B400-22DC-4A6C-A734-9014195DF7C4}" destId="{C6AF32C8-2A1A-4732-84FD-27D24E51390D}" srcOrd="0" destOrd="0" parTransId="{F32CE1A9-17C6-4D46-8C4C-E78D64BC3A95}" sibTransId="{BD29FB1D-F928-4CCE-AD60-06AF205B32C9}"/>
    <dgm:cxn modelId="{168405DF-B4DC-499E-B5FD-4EDD2B47BCAE}" type="presOf" srcId="{F8F0B400-22DC-4A6C-A734-9014195DF7C4}" destId="{875A5C64-DA1C-4A84-978B-A8924FCB83A4}" srcOrd="0" destOrd="0" presId="urn:microsoft.com/office/officeart/2018/2/layout/IconLabelDescriptionList"/>
    <dgm:cxn modelId="{7BA5F4E2-1FCF-4716-AB6A-CEA3FCBF12E9}" type="presOf" srcId="{FB28A32A-DD1E-4F44-B5FD-D740728AE842}" destId="{4C28F3F7-7066-46A4-934C-FC92BECCADEF}" srcOrd="0" destOrd="0" presId="urn:microsoft.com/office/officeart/2018/2/layout/IconLabelDescriptionList"/>
    <dgm:cxn modelId="{8E0222F0-4887-4F90-B976-00499ED87A41}" type="presOf" srcId="{A6C6F2B0-574B-466F-BCFC-1DAE5DB13BFA}" destId="{90A666C4-8193-48C3-93F4-211791E33C00}" srcOrd="0" destOrd="0" presId="urn:microsoft.com/office/officeart/2018/2/layout/IconLabelDescriptionList"/>
    <dgm:cxn modelId="{4EF4F1B4-7070-4532-8992-12A113A6F1E2}" type="presParOf" srcId="{4C28F3F7-7066-46A4-934C-FC92BECCADEF}" destId="{46AE9E53-906E-426C-940F-5AABA3C945B1}" srcOrd="0" destOrd="0" presId="urn:microsoft.com/office/officeart/2018/2/layout/IconLabelDescriptionList"/>
    <dgm:cxn modelId="{922F1C92-84B9-4DB4-B7A4-A2BDFFE42A1D}" type="presParOf" srcId="{46AE9E53-906E-426C-940F-5AABA3C945B1}" destId="{6B2C8499-5863-462A-9470-4F533207DD1B}" srcOrd="0" destOrd="0" presId="urn:microsoft.com/office/officeart/2018/2/layout/IconLabelDescriptionList"/>
    <dgm:cxn modelId="{0D2B56E0-9715-4DF3-8073-F706BE5A7F44}" type="presParOf" srcId="{46AE9E53-906E-426C-940F-5AABA3C945B1}" destId="{419EFD6D-5341-423B-AF30-537C0CFE5EF7}" srcOrd="1" destOrd="0" presId="urn:microsoft.com/office/officeart/2018/2/layout/IconLabelDescriptionList"/>
    <dgm:cxn modelId="{0CC35936-7250-45BE-B924-69913CC893AB}" type="presParOf" srcId="{46AE9E53-906E-426C-940F-5AABA3C945B1}" destId="{875A5C64-DA1C-4A84-978B-A8924FCB83A4}" srcOrd="2" destOrd="0" presId="urn:microsoft.com/office/officeart/2018/2/layout/IconLabelDescriptionList"/>
    <dgm:cxn modelId="{2AA36C35-BD7D-4950-BE4B-66027B3731E5}" type="presParOf" srcId="{46AE9E53-906E-426C-940F-5AABA3C945B1}" destId="{81B60A6A-6B30-467A-8DF8-3CCCD4951848}" srcOrd="3" destOrd="0" presId="urn:microsoft.com/office/officeart/2018/2/layout/IconLabelDescriptionList"/>
    <dgm:cxn modelId="{53C9D1B0-E1BF-4F44-93C0-0E3378910DD1}" type="presParOf" srcId="{46AE9E53-906E-426C-940F-5AABA3C945B1}" destId="{C41E8392-953A-4A05-A7C1-F34A7B73B858}" srcOrd="4" destOrd="0" presId="urn:microsoft.com/office/officeart/2018/2/layout/IconLabelDescriptionList"/>
    <dgm:cxn modelId="{E86C8DC0-AF7A-4EBF-99B6-2052A6729F0E}" type="presParOf" srcId="{4C28F3F7-7066-46A4-934C-FC92BECCADEF}" destId="{4BBA4420-4BDB-4D0F-9CD0-B760661D0CB1}" srcOrd="1" destOrd="0" presId="urn:microsoft.com/office/officeart/2018/2/layout/IconLabelDescriptionList"/>
    <dgm:cxn modelId="{0B1EB21C-C57D-4530-A6F0-FAD39800C18D}" type="presParOf" srcId="{4C28F3F7-7066-46A4-934C-FC92BECCADEF}" destId="{5ED69116-B957-4484-A3FE-8825B73AC2C8}" srcOrd="2" destOrd="0" presId="urn:microsoft.com/office/officeart/2018/2/layout/IconLabelDescriptionList"/>
    <dgm:cxn modelId="{F2E8EA42-89D8-4512-9C2D-FB33E925C7C2}" type="presParOf" srcId="{5ED69116-B957-4484-A3FE-8825B73AC2C8}" destId="{F488B80B-EDCD-4247-97A1-D32D8D048D3F}" srcOrd="0" destOrd="0" presId="urn:microsoft.com/office/officeart/2018/2/layout/IconLabelDescriptionList"/>
    <dgm:cxn modelId="{A298A18F-F8EF-48AF-B56E-1B8FC704584A}" type="presParOf" srcId="{5ED69116-B957-4484-A3FE-8825B73AC2C8}" destId="{EF7FD0BC-9B03-4C8F-B843-14E4D6F50BFE}" srcOrd="1" destOrd="0" presId="urn:microsoft.com/office/officeart/2018/2/layout/IconLabelDescriptionList"/>
    <dgm:cxn modelId="{7EE881D8-590C-42F9-A08E-C295E981F472}" type="presParOf" srcId="{5ED69116-B957-4484-A3FE-8825B73AC2C8}" destId="{244B714D-EA17-4DE4-98E3-D47BA0AC2A36}" srcOrd="2" destOrd="0" presId="urn:microsoft.com/office/officeart/2018/2/layout/IconLabelDescriptionList"/>
    <dgm:cxn modelId="{027FA18E-1B16-4715-AA61-B8CD8561BD5C}" type="presParOf" srcId="{5ED69116-B957-4484-A3FE-8825B73AC2C8}" destId="{6066DEE5-1A0B-47E7-9F2E-4A0C25593CD6}" srcOrd="3" destOrd="0" presId="urn:microsoft.com/office/officeart/2018/2/layout/IconLabelDescriptionList"/>
    <dgm:cxn modelId="{212335A4-5532-450F-86C4-95947D303A63}" type="presParOf" srcId="{5ED69116-B957-4484-A3FE-8825B73AC2C8}" destId="{90A666C4-8193-48C3-93F4-211791E33C0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0B8E8C-A59B-4E28-A437-CC7B4497C3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CCBF6A-33AA-4CEF-842D-99BE1138AB3A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Functions: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D020E5-3346-4527-A141-FC8AE22BCD37}" type="parTrans" cxnId="{C21851FB-7119-42AC-A7BA-CD72DC3B9088}">
      <dgm:prSet/>
      <dgm:spPr/>
      <dgm:t>
        <a:bodyPr/>
        <a:lstStyle/>
        <a:p>
          <a:endParaRPr lang="en-US"/>
        </a:p>
      </dgm:t>
    </dgm:pt>
    <dgm:pt modelId="{D22A692E-B9AE-4A20-BFF7-EF09E1486E29}" type="sibTrans" cxnId="{C21851FB-7119-42AC-A7BA-CD72DC3B9088}">
      <dgm:prSet/>
      <dgm:spPr/>
      <dgm:t>
        <a:bodyPr/>
        <a:lstStyle/>
        <a:p>
          <a:endParaRPr lang="en-US"/>
        </a:p>
      </dgm:t>
    </dgm:pt>
    <dgm:pt modelId="{546A8BDE-3901-4F09-B52E-4418BF390117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Sends beacon message every few seconds</a:t>
          </a:r>
        </a:p>
      </dgm:t>
    </dgm:pt>
    <dgm:pt modelId="{F2DCE1EE-4E0C-4AA5-9AB6-CDF3C476167F}" type="parTrans" cxnId="{B2D28E6F-C000-4561-9F7F-448ADA2C72F4}">
      <dgm:prSet/>
      <dgm:spPr/>
      <dgm:t>
        <a:bodyPr/>
        <a:lstStyle/>
        <a:p>
          <a:endParaRPr lang="en-US"/>
        </a:p>
      </dgm:t>
    </dgm:pt>
    <dgm:pt modelId="{9F35B607-1E1A-4FD5-8449-D5FDAC230A7B}" type="sibTrans" cxnId="{B2D28E6F-C000-4561-9F7F-448ADA2C72F4}">
      <dgm:prSet/>
      <dgm:spPr/>
      <dgm:t>
        <a:bodyPr/>
        <a:lstStyle/>
        <a:p>
          <a:endParaRPr lang="en-US"/>
        </a:p>
      </dgm:t>
    </dgm:pt>
    <dgm:pt modelId="{03D62F07-5DB6-4933-8544-E2B7565E5AED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Sends SOS alert when button pressed</a:t>
          </a:r>
        </a:p>
      </dgm:t>
    </dgm:pt>
    <dgm:pt modelId="{26B74DF3-1C98-4941-BC09-151482D06588}" type="parTrans" cxnId="{49F917B2-614D-4307-A219-7D1AF2CC54BA}">
      <dgm:prSet/>
      <dgm:spPr/>
      <dgm:t>
        <a:bodyPr/>
        <a:lstStyle/>
        <a:p>
          <a:endParaRPr lang="en-US"/>
        </a:p>
      </dgm:t>
    </dgm:pt>
    <dgm:pt modelId="{54E869E8-521C-4D57-A828-7B74C393F3E1}" type="sibTrans" cxnId="{49F917B2-614D-4307-A219-7D1AF2CC54BA}">
      <dgm:prSet/>
      <dgm:spPr/>
      <dgm:t>
        <a:bodyPr/>
        <a:lstStyle/>
        <a:p>
          <a:endParaRPr lang="en-US"/>
        </a:p>
      </dgm:t>
    </dgm:pt>
    <dgm:pt modelId="{53AECD3F-5F00-495E-BAFD-CE61013F33AA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Powered by rechargeable battery</a:t>
          </a:r>
        </a:p>
      </dgm:t>
    </dgm:pt>
    <dgm:pt modelId="{0CA45DE0-10FD-44F2-97AF-5E5EB91BC683}" type="parTrans" cxnId="{5C54BDCF-7AB4-477F-8FF6-488DEC98F8F1}">
      <dgm:prSet/>
      <dgm:spPr/>
      <dgm:t>
        <a:bodyPr/>
        <a:lstStyle/>
        <a:p>
          <a:endParaRPr lang="en-US"/>
        </a:p>
      </dgm:t>
    </dgm:pt>
    <dgm:pt modelId="{E5E35CEA-A019-40FB-A12A-A59287BD81E0}" type="sibTrans" cxnId="{5C54BDCF-7AB4-477F-8FF6-488DEC98F8F1}">
      <dgm:prSet/>
      <dgm:spPr/>
      <dgm:t>
        <a:bodyPr/>
        <a:lstStyle/>
        <a:p>
          <a:endParaRPr lang="en-US"/>
        </a:p>
      </dgm:t>
    </dgm:pt>
    <dgm:pt modelId="{530D458E-0AF2-483F-B724-D598EBCAD22D}" type="pres">
      <dgm:prSet presAssocID="{8C0B8E8C-A59B-4E28-A437-CC7B4497C3BE}" presName="linear" presStyleCnt="0">
        <dgm:presLayoutVars>
          <dgm:animLvl val="lvl"/>
          <dgm:resizeHandles val="exact"/>
        </dgm:presLayoutVars>
      </dgm:prSet>
      <dgm:spPr/>
    </dgm:pt>
    <dgm:pt modelId="{45CD205E-C897-4424-9FFF-F27B9F482138}" type="pres">
      <dgm:prSet presAssocID="{3ACCBF6A-33AA-4CEF-842D-99BE1138AB3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D0FE88A-87C1-45EB-A728-1BCFA5447B72}" type="pres">
      <dgm:prSet presAssocID="{3ACCBF6A-33AA-4CEF-842D-99BE1138AB3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51C613E-060E-48D4-A07D-72592FA3E542}" type="presOf" srcId="{546A8BDE-3901-4F09-B52E-4418BF390117}" destId="{9D0FE88A-87C1-45EB-A728-1BCFA5447B72}" srcOrd="0" destOrd="0" presId="urn:microsoft.com/office/officeart/2005/8/layout/vList2"/>
    <dgm:cxn modelId="{FCA67B5B-18D3-4341-87E4-16C798676A0A}" type="presOf" srcId="{8C0B8E8C-A59B-4E28-A437-CC7B4497C3BE}" destId="{530D458E-0AF2-483F-B724-D598EBCAD22D}" srcOrd="0" destOrd="0" presId="urn:microsoft.com/office/officeart/2005/8/layout/vList2"/>
    <dgm:cxn modelId="{7E8D895E-5B70-4A65-BC4A-8FFEC4597669}" type="presOf" srcId="{53AECD3F-5F00-495E-BAFD-CE61013F33AA}" destId="{9D0FE88A-87C1-45EB-A728-1BCFA5447B72}" srcOrd="0" destOrd="2" presId="urn:microsoft.com/office/officeart/2005/8/layout/vList2"/>
    <dgm:cxn modelId="{B2D28E6F-C000-4561-9F7F-448ADA2C72F4}" srcId="{3ACCBF6A-33AA-4CEF-842D-99BE1138AB3A}" destId="{546A8BDE-3901-4F09-B52E-4418BF390117}" srcOrd="0" destOrd="0" parTransId="{F2DCE1EE-4E0C-4AA5-9AB6-CDF3C476167F}" sibTransId="{9F35B607-1E1A-4FD5-8449-D5FDAC230A7B}"/>
    <dgm:cxn modelId="{B4B6C6A8-C02C-43B4-8C72-72E1636A76EA}" type="presOf" srcId="{3ACCBF6A-33AA-4CEF-842D-99BE1138AB3A}" destId="{45CD205E-C897-4424-9FFF-F27B9F482138}" srcOrd="0" destOrd="0" presId="urn:microsoft.com/office/officeart/2005/8/layout/vList2"/>
    <dgm:cxn modelId="{49F917B2-614D-4307-A219-7D1AF2CC54BA}" srcId="{3ACCBF6A-33AA-4CEF-842D-99BE1138AB3A}" destId="{03D62F07-5DB6-4933-8544-E2B7565E5AED}" srcOrd="1" destOrd="0" parTransId="{26B74DF3-1C98-4941-BC09-151482D06588}" sibTransId="{54E869E8-521C-4D57-A828-7B74C393F3E1}"/>
    <dgm:cxn modelId="{5C54BDCF-7AB4-477F-8FF6-488DEC98F8F1}" srcId="{3ACCBF6A-33AA-4CEF-842D-99BE1138AB3A}" destId="{53AECD3F-5F00-495E-BAFD-CE61013F33AA}" srcOrd="2" destOrd="0" parTransId="{0CA45DE0-10FD-44F2-97AF-5E5EB91BC683}" sibTransId="{E5E35CEA-A019-40FB-A12A-A59287BD81E0}"/>
    <dgm:cxn modelId="{C21851FB-7119-42AC-A7BA-CD72DC3B9088}" srcId="{8C0B8E8C-A59B-4E28-A437-CC7B4497C3BE}" destId="{3ACCBF6A-33AA-4CEF-842D-99BE1138AB3A}" srcOrd="0" destOrd="0" parTransId="{F1D020E5-3346-4527-A141-FC8AE22BCD37}" sibTransId="{D22A692E-B9AE-4A20-BFF7-EF09E1486E29}"/>
    <dgm:cxn modelId="{B3C67EFE-B9AC-41C1-9130-C0225B8844EE}" type="presOf" srcId="{03D62F07-5DB6-4933-8544-E2B7565E5AED}" destId="{9D0FE88A-87C1-45EB-A728-1BCFA5447B72}" srcOrd="0" destOrd="1" presId="urn:microsoft.com/office/officeart/2005/8/layout/vList2"/>
    <dgm:cxn modelId="{BE48F369-4D0E-485A-B59E-7DF49A9F4580}" type="presParOf" srcId="{530D458E-0AF2-483F-B724-D598EBCAD22D}" destId="{45CD205E-C897-4424-9FFF-F27B9F482138}" srcOrd="0" destOrd="0" presId="urn:microsoft.com/office/officeart/2005/8/layout/vList2"/>
    <dgm:cxn modelId="{16B6F0E5-1912-445D-82E1-F9F0C4C6F62C}" type="presParOf" srcId="{530D458E-0AF2-483F-B724-D598EBCAD22D}" destId="{9D0FE88A-87C1-45EB-A728-1BCFA5447B7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A47F68-01DF-4E7C-B69D-51FEC7480E9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334C87-3690-4F2F-A2BF-22727E9BDBCE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Internal Components: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7F08B9-5FA6-40B3-8757-79B23FADC424}" type="parTrans" cxnId="{54D12060-00B1-4F9D-B34C-D9F47BDF2C16}">
      <dgm:prSet/>
      <dgm:spPr/>
      <dgm:t>
        <a:bodyPr/>
        <a:lstStyle/>
        <a:p>
          <a:endParaRPr lang="en-US"/>
        </a:p>
      </dgm:t>
    </dgm:pt>
    <dgm:pt modelId="{CA8AD5B9-56FD-4DF7-A52B-6073085F47EC}" type="sibTrans" cxnId="{54D12060-00B1-4F9D-B34C-D9F47BDF2C16}">
      <dgm:prSet/>
      <dgm:spPr/>
      <dgm:t>
        <a:bodyPr/>
        <a:lstStyle/>
        <a:p>
          <a:endParaRPr lang="en-US"/>
        </a:p>
      </dgm:t>
    </dgm:pt>
    <dgm:pt modelId="{B3A10CDE-92FC-439F-B96A-62183C4F37BD}">
      <dgm:prSet custT="1"/>
      <dgm:spPr/>
      <dgm:t>
        <a:bodyPr/>
        <a:lstStyle/>
        <a:p>
          <a:r>
            <a:rPr lang="en-US" sz="2200">
              <a:latin typeface="Times New Roman" panose="02020603050405020304" pitchFamily="18" charset="0"/>
              <a:cs typeface="Times New Roman" panose="02020603050405020304" pitchFamily="18" charset="0"/>
            </a:rPr>
            <a:t>Arduino UNO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8C5C0C-11B7-46E6-A28E-AE232D268F2A}" type="parTrans" cxnId="{613D5385-A425-4101-8F37-4B22169FB179}">
      <dgm:prSet/>
      <dgm:spPr/>
      <dgm:t>
        <a:bodyPr/>
        <a:lstStyle/>
        <a:p>
          <a:endParaRPr lang="en-US"/>
        </a:p>
      </dgm:t>
    </dgm:pt>
    <dgm:pt modelId="{D567305E-0731-4C75-B04B-1EF772C1A66F}" type="sibTrans" cxnId="{613D5385-A425-4101-8F37-4B22169FB179}">
      <dgm:prSet/>
      <dgm:spPr/>
      <dgm:t>
        <a:bodyPr/>
        <a:lstStyle/>
        <a:p>
          <a:endParaRPr lang="en-US"/>
        </a:p>
      </dgm:t>
    </dgm:pt>
    <dgm:pt modelId="{49F64F15-EE3D-4E07-BDB9-15FA342270EC}">
      <dgm:prSet custT="1"/>
      <dgm:spPr/>
      <dgm:t>
        <a:bodyPr/>
        <a:lstStyle/>
        <a:p>
          <a:r>
            <a:rPr lang="en-US" sz="2200" b="0" dirty="0">
              <a:latin typeface="Times New Roman" panose="02020603050405020304" pitchFamily="18" charset="0"/>
              <a:cs typeface="Times New Roman" panose="02020603050405020304" pitchFamily="18" charset="0"/>
            </a:rPr>
            <a:t>LoRa RA-02 module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769DD8-2D20-47D8-805C-8A3AE71C3FE2}" type="parTrans" cxnId="{757F0FEF-0B0B-48BE-B507-57CCF9D7368D}">
      <dgm:prSet/>
      <dgm:spPr/>
      <dgm:t>
        <a:bodyPr/>
        <a:lstStyle/>
        <a:p>
          <a:endParaRPr lang="en-US"/>
        </a:p>
      </dgm:t>
    </dgm:pt>
    <dgm:pt modelId="{7C6B3B42-976C-4C80-83E6-EA4AAC4C6ED6}" type="sibTrans" cxnId="{757F0FEF-0B0B-48BE-B507-57CCF9D7368D}">
      <dgm:prSet/>
      <dgm:spPr/>
      <dgm:t>
        <a:bodyPr/>
        <a:lstStyle/>
        <a:p>
          <a:endParaRPr lang="en-US"/>
        </a:p>
      </dgm:t>
    </dgm:pt>
    <dgm:pt modelId="{F2D79BFC-0F18-443C-9A2A-A9F9C48F5CA8}">
      <dgm:prSet custT="1"/>
      <dgm:spPr/>
      <dgm:t>
        <a:bodyPr/>
        <a:lstStyle/>
        <a:p>
          <a:r>
            <a:rPr lang="en-US" sz="2200" b="0" dirty="0">
              <a:latin typeface="Times New Roman" panose="02020603050405020304" pitchFamily="18" charset="0"/>
              <a:cs typeface="Times New Roman" panose="02020603050405020304" pitchFamily="18" charset="0"/>
            </a:rPr>
            <a:t>SOS Push Button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6CF481-29EB-4F25-84E6-E5D1A502DBA7}" type="parTrans" cxnId="{2493E73A-3F74-44E9-A933-80A4F8F98B97}">
      <dgm:prSet/>
      <dgm:spPr/>
      <dgm:t>
        <a:bodyPr/>
        <a:lstStyle/>
        <a:p>
          <a:endParaRPr lang="en-US"/>
        </a:p>
      </dgm:t>
    </dgm:pt>
    <dgm:pt modelId="{03971561-9947-407A-8E6E-6CDA8AF1E01B}" type="sibTrans" cxnId="{2493E73A-3F74-44E9-A933-80A4F8F98B97}">
      <dgm:prSet/>
      <dgm:spPr/>
      <dgm:t>
        <a:bodyPr/>
        <a:lstStyle/>
        <a:p>
          <a:endParaRPr lang="en-US"/>
        </a:p>
      </dgm:t>
    </dgm:pt>
    <dgm:pt modelId="{4BDC34C7-03BC-4D54-A43B-9661716E4D50}">
      <dgm:prSet custT="1"/>
      <dgm:spPr/>
      <dgm:t>
        <a:bodyPr/>
        <a:lstStyle/>
        <a:p>
          <a:r>
            <a:rPr lang="en-US" sz="2200" b="0" dirty="0">
              <a:latin typeface="Times New Roman" panose="02020603050405020304" pitchFamily="18" charset="0"/>
              <a:cs typeface="Times New Roman" panose="02020603050405020304" pitchFamily="18" charset="0"/>
            </a:rPr>
            <a:t>TP4056 Charging Module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45E05B-EC9E-4865-8DE0-E4A53398910F}" type="parTrans" cxnId="{042DE175-8956-4CA5-BDFF-2D251D3A0096}">
      <dgm:prSet/>
      <dgm:spPr/>
      <dgm:t>
        <a:bodyPr/>
        <a:lstStyle/>
        <a:p>
          <a:endParaRPr lang="en-US"/>
        </a:p>
      </dgm:t>
    </dgm:pt>
    <dgm:pt modelId="{C2FEEF60-AAD4-459E-8223-9D8EF13A4C8F}" type="sibTrans" cxnId="{042DE175-8956-4CA5-BDFF-2D251D3A0096}">
      <dgm:prSet/>
      <dgm:spPr/>
      <dgm:t>
        <a:bodyPr/>
        <a:lstStyle/>
        <a:p>
          <a:endParaRPr lang="en-US"/>
        </a:p>
      </dgm:t>
    </dgm:pt>
    <dgm:pt modelId="{6A24B314-6839-4886-B268-66C40EE21743}" type="pres">
      <dgm:prSet presAssocID="{AFA47F68-01DF-4E7C-B69D-51FEC7480E92}" presName="linear" presStyleCnt="0">
        <dgm:presLayoutVars>
          <dgm:animLvl val="lvl"/>
          <dgm:resizeHandles val="exact"/>
        </dgm:presLayoutVars>
      </dgm:prSet>
      <dgm:spPr/>
    </dgm:pt>
    <dgm:pt modelId="{C7893405-7BA8-4AF2-912C-07FC33B8AF63}" type="pres">
      <dgm:prSet presAssocID="{52334C87-3690-4F2F-A2BF-22727E9BDBCE}" presName="parentText" presStyleLbl="node1" presStyleIdx="0" presStyleCnt="1" custLinFactNeighborX="-4205" custLinFactNeighborY="-3453">
        <dgm:presLayoutVars>
          <dgm:chMax val="0"/>
          <dgm:bulletEnabled val="1"/>
        </dgm:presLayoutVars>
      </dgm:prSet>
      <dgm:spPr/>
    </dgm:pt>
    <dgm:pt modelId="{4C99F117-319E-4133-B3F3-26F64A914C80}" type="pres">
      <dgm:prSet presAssocID="{52334C87-3690-4F2F-A2BF-22727E9BDBC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4C4681B-3321-4BD8-9107-D23BF174EDA4}" type="presOf" srcId="{F2D79BFC-0F18-443C-9A2A-A9F9C48F5CA8}" destId="{4C99F117-319E-4133-B3F3-26F64A914C80}" srcOrd="0" destOrd="2" presId="urn:microsoft.com/office/officeart/2005/8/layout/vList2"/>
    <dgm:cxn modelId="{2493E73A-3F74-44E9-A933-80A4F8F98B97}" srcId="{52334C87-3690-4F2F-A2BF-22727E9BDBCE}" destId="{F2D79BFC-0F18-443C-9A2A-A9F9C48F5CA8}" srcOrd="2" destOrd="0" parTransId="{536CF481-29EB-4F25-84E6-E5D1A502DBA7}" sibTransId="{03971561-9947-407A-8E6E-6CDA8AF1E01B}"/>
    <dgm:cxn modelId="{54D12060-00B1-4F9D-B34C-D9F47BDF2C16}" srcId="{AFA47F68-01DF-4E7C-B69D-51FEC7480E92}" destId="{52334C87-3690-4F2F-A2BF-22727E9BDBCE}" srcOrd="0" destOrd="0" parTransId="{D47F08B9-5FA6-40B3-8757-79B23FADC424}" sibTransId="{CA8AD5B9-56FD-4DF7-A52B-6073085F47EC}"/>
    <dgm:cxn modelId="{FF3BEE63-3175-44D1-A6A3-58BDEFE85277}" type="presOf" srcId="{49F64F15-EE3D-4E07-BDB9-15FA342270EC}" destId="{4C99F117-319E-4133-B3F3-26F64A914C80}" srcOrd="0" destOrd="1" presId="urn:microsoft.com/office/officeart/2005/8/layout/vList2"/>
    <dgm:cxn modelId="{893E5F64-A92C-40A2-961D-B1AC3936527E}" type="presOf" srcId="{52334C87-3690-4F2F-A2BF-22727E9BDBCE}" destId="{C7893405-7BA8-4AF2-912C-07FC33B8AF63}" srcOrd="0" destOrd="0" presId="urn:microsoft.com/office/officeart/2005/8/layout/vList2"/>
    <dgm:cxn modelId="{9B54C86F-39B3-4402-A7A4-18A71C651E46}" type="presOf" srcId="{B3A10CDE-92FC-439F-B96A-62183C4F37BD}" destId="{4C99F117-319E-4133-B3F3-26F64A914C80}" srcOrd="0" destOrd="0" presId="urn:microsoft.com/office/officeart/2005/8/layout/vList2"/>
    <dgm:cxn modelId="{042DE175-8956-4CA5-BDFF-2D251D3A0096}" srcId="{52334C87-3690-4F2F-A2BF-22727E9BDBCE}" destId="{4BDC34C7-03BC-4D54-A43B-9661716E4D50}" srcOrd="3" destOrd="0" parTransId="{D145E05B-EC9E-4865-8DE0-E4A53398910F}" sibTransId="{C2FEEF60-AAD4-459E-8223-9D8EF13A4C8F}"/>
    <dgm:cxn modelId="{613D5385-A425-4101-8F37-4B22169FB179}" srcId="{52334C87-3690-4F2F-A2BF-22727E9BDBCE}" destId="{B3A10CDE-92FC-439F-B96A-62183C4F37BD}" srcOrd="0" destOrd="0" parTransId="{278C5C0C-11B7-46E6-A28E-AE232D268F2A}" sibTransId="{D567305E-0731-4C75-B04B-1EF772C1A66F}"/>
    <dgm:cxn modelId="{76058EB5-CFAC-43C0-B573-FDB7B8B24BFB}" type="presOf" srcId="{4BDC34C7-03BC-4D54-A43B-9661716E4D50}" destId="{4C99F117-319E-4133-B3F3-26F64A914C80}" srcOrd="0" destOrd="3" presId="urn:microsoft.com/office/officeart/2005/8/layout/vList2"/>
    <dgm:cxn modelId="{F0F6FEEE-BB4C-4A0F-A69F-BDEBB497BC11}" type="presOf" srcId="{AFA47F68-01DF-4E7C-B69D-51FEC7480E92}" destId="{6A24B314-6839-4886-B268-66C40EE21743}" srcOrd="0" destOrd="0" presId="urn:microsoft.com/office/officeart/2005/8/layout/vList2"/>
    <dgm:cxn modelId="{757F0FEF-0B0B-48BE-B507-57CCF9D7368D}" srcId="{52334C87-3690-4F2F-A2BF-22727E9BDBCE}" destId="{49F64F15-EE3D-4E07-BDB9-15FA342270EC}" srcOrd="1" destOrd="0" parTransId="{A9769DD8-2D20-47D8-805C-8A3AE71C3FE2}" sibTransId="{7C6B3B42-976C-4C80-83E6-EA4AAC4C6ED6}"/>
    <dgm:cxn modelId="{BB140DE5-2182-4499-AC4A-18B663D4DF67}" type="presParOf" srcId="{6A24B314-6839-4886-B268-66C40EE21743}" destId="{C7893405-7BA8-4AF2-912C-07FC33B8AF63}" srcOrd="0" destOrd="0" presId="urn:microsoft.com/office/officeart/2005/8/layout/vList2"/>
    <dgm:cxn modelId="{0366F6CA-1A2E-4F24-A57A-C15DAD79F746}" type="presParOf" srcId="{6A24B314-6839-4886-B268-66C40EE21743}" destId="{4C99F117-319E-4133-B3F3-26F64A914C8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DDB836-B445-40D9-97B0-57764A87933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5D27632-542E-4F3F-86AB-FAE8595C6D36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19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Functions:</a:t>
          </a:r>
          <a:endParaRPr lang="en-US" sz="19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E5CB1F6-ACBD-4C91-941E-4AB2EBF13D0C}" type="parTrans" cxnId="{74EB9486-D9E6-4B20-8FAB-3A9EE7649A60}">
      <dgm:prSet/>
      <dgm:spPr/>
      <dgm:t>
        <a:bodyPr/>
        <a:lstStyle/>
        <a:p>
          <a:endParaRPr lang="en-US"/>
        </a:p>
      </dgm:t>
    </dgm:pt>
    <dgm:pt modelId="{E7D62C2A-0335-43AC-92AC-816284ADDEC3}" type="sibTrans" cxnId="{74EB9486-D9E6-4B20-8FAB-3A9EE7649A60}">
      <dgm:prSet/>
      <dgm:spPr/>
      <dgm:t>
        <a:bodyPr/>
        <a:lstStyle/>
        <a:p>
          <a:endParaRPr lang="en-US"/>
        </a:p>
      </dgm:t>
    </dgm:pt>
    <dgm:pt modelId="{015D3028-4678-4F8E-B4BC-0EA28EA79105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19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Continuously listens for beacon packets</a:t>
          </a:r>
        </a:p>
      </dgm:t>
    </dgm:pt>
    <dgm:pt modelId="{4612AAE3-9177-4274-8956-183BC4468444}" type="parTrans" cxnId="{A3F0597B-F1B5-4651-8587-AC52CCD9131B}">
      <dgm:prSet/>
      <dgm:spPr/>
      <dgm:t>
        <a:bodyPr/>
        <a:lstStyle/>
        <a:p>
          <a:endParaRPr lang="en-US"/>
        </a:p>
      </dgm:t>
    </dgm:pt>
    <dgm:pt modelId="{30968987-7ED1-4403-AE25-A204FE31462D}" type="sibTrans" cxnId="{A3F0597B-F1B5-4651-8587-AC52CCD9131B}">
      <dgm:prSet/>
      <dgm:spPr/>
      <dgm:t>
        <a:bodyPr/>
        <a:lstStyle/>
        <a:p>
          <a:endParaRPr lang="en-US"/>
        </a:p>
      </dgm:t>
    </dgm:pt>
    <dgm:pt modelId="{2C0960F0-8CC4-461A-8FE8-2F70AAB1FB71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19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Determines distance roughly using RSSI</a:t>
          </a:r>
        </a:p>
      </dgm:t>
    </dgm:pt>
    <dgm:pt modelId="{45D3D6AD-BB31-4F8F-9E72-58B1E0876F4E}" type="parTrans" cxnId="{C3DF745F-9246-460F-B9AA-9BC690CC2A64}">
      <dgm:prSet/>
      <dgm:spPr/>
      <dgm:t>
        <a:bodyPr/>
        <a:lstStyle/>
        <a:p>
          <a:endParaRPr lang="en-US"/>
        </a:p>
      </dgm:t>
    </dgm:pt>
    <dgm:pt modelId="{55AB25A7-53EE-443D-9876-715886B5DD5A}" type="sibTrans" cxnId="{C3DF745F-9246-460F-B9AA-9BC690CC2A64}">
      <dgm:prSet/>
      <dgm:spPr/>
      <dgm:t>
        <a:bodyPr/>
        <a:lstStyle/>
        <a:p>
          <a:endParaRPr lang="en-US"/>
        </a:p>
      </dgm:t>
    </dgm:pt>
    <dgm:pt modelId="{2BC5EC4E-8976-44D8-9245-D0BEA3D4495E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19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Visual and audio alerts</a:t>
          </a:r>
        </a:p>
      </dgm:t>
    </dgm:pt>
    <dgm:pt modelId="{2F856B6C-90A6-42C6-9666-332CB962F1D4}" type="parTrans" cxnId="{135ED90B-89F0-4EE4-9451-38315C69DE36}">
      <dgm:prSet/>
      <dgm:spPr/>
      <dgm:t>
        <a:bodyPr/>
        <a:lstStyle/>
        <a:p>
          <a:endParaRPr lang="en-US"/>
        </a:p>
      </dgm:t>
    </dgm:pt>
    <dgm:pt modelId="{A04CA985-CC4F-42B8-94C4-455E6EA41352}" type="sibTrans" cxnId="{135ED90B-89F0-4EE4-9451-38315C69DE36}">
      <dgm:prSet/>
      <dgm:spPr/>
      <dgm:t>
        <a:bodyPr/>
        <a:lstStyle/>
        <a:p>
          <a:endParaRPr lang="en-US"/>
        </a:p>
      </dgm:t>
    </dgm:pt>
    <dgm:pt modelId="{51231E25-12B4-4F93-B3CF-095913D6B14D}" type="pres">
      <dgm:prSet presAssocID="{9CDDB836-B445-40D9-97B0-57764A8793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233EB4-0D2D-469B-9804-92D1EBE9C263}" type="pres">
      <dgm:prSet presAssocID="{E5D27632-542E-4F3F-86AB-FAE8595C6D36}" presName="hierRoot1" presStyleCnt="0"/>
      <dgm:spPr/>
    </dgm:pt>
    <dgm:pt modelId="{54F38889-692A-4B8B-B6DD-A1FC5DD53E12}" type="pres">
      <dgm:prSet presAssocID="{E5D27632-542E-4F3F-86AB-FAE8595C6D36}" presName="composite" presStyleCnt="0"/>
      <dgm:spPr/>
    </dgm:pt>
    <dgm:pt modelId="{523EEFCA-E102-47C4-BAA9-1BCD356B95FB}" type="pres">
      <dgm:prSet presAssocID="{E5D27632-542E-4F3F-86AB-FAE8595C6D36}" presName="background" presStyleLbl="node0" presStyleIdx="0" presStyleCnt="4"/>
      <dgm:spPr/>
    </dgm:pt>
    <dgm:pt modelId="{B3CB3E1E-9C4B-46AC-A781-6F118933B59D}" type="pres">
      <dgm:prSet presAssocID="{E5D27632-542E-4F3F-86AB-FAE8595C6D36}" presName="text" presStyleLbl="fgAcc0" presStyleIdx="0" presStyleCnt="4">
        <dgm:presLayoutVars>
          <dgm:chPref val="3"/>
        </dgm:presLayoutVars>
      </dgm:prSet>
      <dgm:spPr/>
    </dgm:pt>
    <dgm:pt modelId="{A4DD4A3A-F49D-4C50-AF2E-70A875A68F70}" type="pres">
      <dgm:prSet presAssocID="{E5D27632-542E-4F3F-86AB-FAE8595C6D36}" presName="hierChild2" presStyleCnt="0"/>
      <dgm:spPr/>
    </dgm:pt>
    <dgm:pt modelId="{8EF5267B-889F-4818-BEBF-C62EEB66457F}" type="pres">
      <dgm:prSet presAssocID="{015D3028-4678-4F8E-B4BC-0EA28EA79105}" presName="hierRoot1" presStyleCnt="0"/>
      <dgm:spPr/>
    </dgm:pt>
    <dgm:pt modelId="{A83427FA-5636-4BAE-9290-43A8BF2D3889}" type="pres">
      <dgm:prSet presAssocID="{015D3028-4678-4F8E-B4BC-0EA28EA79105}" presName="composite" presStyleCnt="0"/>
      <dgm:spPr/>
    </dgm:pt>
    <dgm:pt modelId="{DBE03E3A-B078-49BB-8EC4-EE5CF3F809EC}" type="pres">
      <dgm:prSet presAssocID="{015D3028-4678-4F8E-B4BC-0EA28EA79105}" presName="background" presStyleLbl="node0" presStyleIdx="1" presStyleCnt="4"/>
      <dgm:spPr/>
    </dgm:pt>
    <dgm:pt modelId="{71D6D05E-D560-4CE0-9DC6-ECD46B9A183A}" type="pres">
      <dgm:prSet presAssocID="{015D3028-4678-4F8E-B4BC-0EA28EA79105}" presName="text" presStyleLbl="fgAcc0" presStyleIdx="1" presStyleCnt="4">
        <dgm:presLayoutVars>
          <dgm:chPref val="3"/>
        </dgm:presLayoutVars>
      </dgm:prSet>
      <dgm:spPr/>
    </dgm:pt>
    <dgm:pt modelId="{30ED8329-30A2-405A-A3FF-757DF90F5623}" type="pres">
      <dgm:prSet presAssocID="{015D3028-4678-4F8E-B4BC-0EA28EA79105}" presName="hierChild2" presStyleCnt="0"/>
      <dgm:spPr/>
    </dgm:pt>
    <dgm:pt modelId="{DF3B4ED6-7C5C-4ECB-817C-8118FE15E4BC}" type="pres">
      <dgm:prSet presAssocID="{2C0960F0-8CC4-461A-8FE8-2F70AAB1FB71}" presName="hierRoot1" presStyleCnt="0"/>
      <dgm:spPr/>
    </dgm:pt>
    <dgm:pt modelId="{7545F46C-B90E-4683-8E2D-09F35CE91060}" type="pres">
      <dgm:prSet presAssocID="{2C0960F0-8CC4-461A-8FE8-2F70AAB1FB71}" presName="composite" presStyleCnt="0"/>
      <dgm:spPr/>
    </dgm:pt>
    <dgm:pt modelId="{C2FABCFD-6C3B-435D-82BE-C02227A9ECBA}" type="pres">
      <dgm:prSet presAssocID="{2C0960F0-8CC4-461A-8FE8-2F70AAB1FB71}" presName="background" presStyleLbl="node0" presStyleIdx="2" presStyleCnt="4"/>
      <dgm:spPr/>
    </dgm:pt>
    <dgm:pt modelId="{435EDC9E-2CAE-49A1-9C1E-0D87143E42E1}" type="pres">
      <dgm:prSet presAssocID="{2C0960F0-8CC4-461A-8FE8-2F70AAB1FB71}" presName="text" presStyleLbl="fgAcc0" presStyleIdx="2" presStyleCnt="4">
        <dgm:presLayoutVars>
          <dgm:chPref val="3"/>
        </dgm:presLayoutVars>
      </dgm:prSet>
      <dgm:spPr/>
    </dgm:pt>
    <dgm:pt modelId="{BA45F521-0559-4B08-8B61-BE9C8E29978B}" type="pres">
      <dgm:prSet presAssocID="{2C0960F0-8CC4-461A-8FE8-2F70AAB1FB71}" presName="hierChild2" presStyleCnt="0"/>
      <dgm:spPr/>
    </dgm:pt>
    <dgm:pt modelId="{D2C05696-9295-486F-B008-ABE803B9E906}" type="pres">
      <dgm:prSet presAssocID="{2BC5EC4E-8976-44D8-9245-D0BEA3D4495E}" presName="hierRoot1" presStyleCnt="0"/>
      <dgm:spPr/>
    </dgm:pt>
    <dgm:pt modelId="{FD2716A4-E160-476E-981E-4F2BB3E209A2}" type="pres">
      <dgm:prSet presAssocID="{2BC5EC4E-8976-44D8-9245-D0BEA3D4495E}" presName="composite" presStyleCnt="0"/>
      <dgm:spPr/>
    </dgm:pt>
    <dgm:pt modelId="{5096067A-5CE2-48B5-95A3-1080AB041A80}" type="pres">
      <dgm:prSet presAssocID="{2BC5EC4E-8976-44D8-9245-D0BEA3D4495E}" presName="background" presStyleLbl="node0" presStyleIdx="3" presStyleCnt="4"/>
      <dgm:spPr/>
    </dgm:pt>
    <dgm:pt modelId="{729AA698-84E3-4C4A-8FBA-2C372F874B20}" type="pres">
      <dgm:prSet presAssocID="{2BC5EC4E-8976-44D8-9245-D0BEA3D4495E}" presName="text" presStyleLbl="fgAcc0" presStyleIdx="3" presStyleCnt="4">
        <dgm:presLayoutVars>
          <dgm:chPref val="3"/>
        </dgm:presLayoutVars>
      </dgm:prSet>
      <dgm:spPr/>
    </dgm:pt>
    <dgm:pt modelId="{ADF55F9A-6D47-4B40-BFD4-B73EC89AFAE8}" type="pres">
      <dgm:prSet presAssocID="{2BC5EC4E-8976-44D8-9245-D0BEA3D4495E}" presName="hierChild2" presStyleCnt="0"/>
      <dgm:spPr/>
    </dgm:pt>
  </dgm:ptLst>
  <dgm:cxnLst>
    <dgm:cxn modelId="{135ED90B-89F0-4EE4-9451-38315C69DE36}" srcId="{9CDDB836-B445-40D9-97B0-57764A879336}" destId="{2BC5EC4E-8976-44D8-9245-D0BEA3D4495E}" srcOrd="3" destOrd="0" parTransId="{2F856B6C-90A6-42C6-9666-332CB962F1D4}" sibTransId="{A04CA985-CC4F-42B8-94C4-455E6EA41352}"/>
    <dgm:cxn modelId="{9470DB14-1437-4C24-B1C5-714FE19AB98D}" type="presOf" srcId="{E5D27632-542E-4F3F-86AB-FAE8595C6D36}" destId="{B3CB3E1E-9C4B-46AC-A781-6F118933B59D}" srcOrd="0" destOrd="0" presId="urn:microsoft.com/office/officeart/2005/8/layout/hierarchy1"/>
    <dgm:cxn modelId="{66EA9823-7E86-422B-89BB-D644B322E8A9}" type="presOf" srcId="{2BC5EC4E-8976-44D8-9245-D0BEA3D4495E}" destId="{729AA698-84E3-4C4A-8FBA-2C372F874B20}" srcOrd="0" destOrd="0" presId="urn:microsoft.com/office/officeart/2005/8/layout/hierarchy1"/>
    <dgm:cxn modelId="{65211936-2409-48D0-9547-1203C585479E}" type="presOf" srcId="{015D3028-4678-4F8E-B4BC-0EA28EA79105}" destId="{71D6D05E-D560-4CE0-9DC6-ECD46B9A183A}" srcOrd="0" destOrd="0" presId="urn:microsoft.com/office/officeart/2005/8/layout/hierarchy1"/>
    <dgm:cxn modelId="{C3DF745F-9246-460F-B9AA-9BC690CC2A64}" srcId="{9CDDB836-B445-40D9-97B0-57764A879336}" destId="{2C0960F0-8CC4-461A-8FE8-2F70AAB1FB71}" srcOrd="2" destOrd="0" parTransId="{45D3D6AD-BB31-4F8F-9E72-58B1E0876F4E}" sibTransId="{55AB25A7-53EE-443D-9876-715886B5DD5A}"/>
    <dgm:cxn modelId="{A3F0597B-F1B5-4651-8587-AC52CCD9131B}" srcId="{9CDDB836-B445-40D9-97B0-57764A879336}" destId="{015D3028-4678-4F8E-B4BC-0EA28EA79105}" srcOrd="1" destOrd="0" parTransId="{4612AAE3-9177-4274-8956-183BC4468444}" sibTransId="{30968987-7ED1-4403-AE25-A204FE31462D}"/>
    <dgm:cxn modelId="{74EB9486-D9E6-4B20-8FAB-3A9EE7649A60}" srcId="{9CDDB836-B445-40D9-97B0-57764A879336}" destId="{E5D27632-542E-4F3F-86AB-FAE8595C6D36}" srcOrd="0" destOrd="0" parTransId="{0E5CB1F6-ACBD-4C91-941E-4AB2EBF13D0C}" sibTransId="{E7D62C2A-0335-43AC-92AC-816284ADDEC3}"/>
    <dgm:cxn modelId="{C55177B7-0F81-4914-90F7-290150F6DF71}" type="presOf" srcId="{9CDDB836-B445-40D9-97B0-57764A879336}" destId="{51231E25-12B4-4F93-B3CF-095913D6B14D}" srcOrd="0" destOrd="0" presId="urn:microsoft.com/office/officeart/2005/8/layout/hierarchy1"/>
    <dgm:cxn modelId="{95C7EADD-9A5F-4F5A-AE38-94F9187AC6F6}" type="presOf" srcId="{2C0960F0-8CC4-461A-8FE8-2F70AAB1FB71}" destId="{435EDC9E-2CAE-49A1-9C1E-0D87143E42E1}" srcOrd="0" destOrd="0" presId="urn:microsoft.com/office/officeart/2005/8/layout/hierarchy1"/>
    <dgm:cxn modelId="{E1253F0B-FCDF-4137-A86F-F8382BD4A4AF}" type="presParOf" srcId="{51231E25-12B4-4F93-B3CF-095913D6B14D}" destId="{40233EB4-0D2D-469B-9804-92D1EBE9C263}" srcOrd="0" destOrd="0" presId="urn:microsoft.com/office/officeart/2005/8/layout/hierarchy1"/>
    <dgm:cxn modelId="{E66F7FBC-8C9C-484D-8F04-A44127FDAD77}" type="presParOf" srcId="{40233EB4-0D2D-469B-9804-92D1EBE9C263}" destId="{54F38889-692A-4B8B-B6DD-A1FC5DD53E12}" srcOrd="0" destOrd="0" presId="urn:microsoft.com/office/officeart/2005/8/layout/hierarchy1"/>
    <dgm:cxn modelId="{E7BA94A8-7B9A-41FE-B5A9-2FD67FE64EAF}" type="presParOf" srcId="{54F38889-692A-4B8B-B6DD-A1FC5DD53E12}" destId="{523EEFCA-E102-47C4-BAA9-1BCD356B95FB}" srcOrd="0" destOrd="0" presId="urn:microsoft.com/office/officeart/2005/8/layout/hierarchy1"/>
    <dgm:cxn modelId="{318E69AD-2863-4735-9C28-3AA0FC73D601}" type="presParOf" srcId="{54F38889-692A-4B8B-B6DD-A1FC5DD53E12}" destId="{B3CB3E1E-9C4B-46AC-A781-6F118933B59D}" srcOrd="1" destOrd="0" presId="urn:microsoft.com/office/officeart/2005/8/layout/hierarchy1"/>
    <dgm:cxn modelId="{A4A1797F-DDA6-4228-903F-E135C699528F}" type="presParOf" srcId="{40233EB4-0D2D-469B-9804-92D1EBE9C263}" destId="{A4DD4A3A-F49D-4C50-AF2E-70A875A68F70}" srcOrd="1" destOrd="0" presId="urn:microsoft.com/office/officeart/2005/8/layout/hierarchy1"/>
    <dgm:cxn modelId="{A9834EE2-503E-494D-A935-38E7CFB84A2B}" type="presParOf" srcId="{51231E25-12B4-4F93-B3CF-095913D6B14D}" destId="{8EF5267B-889F-4818-BEBF-C62EEB66457F}" srcOrd="1" destOrd="0" presId="urn:microsoft.com/office/officeart/2005/8/layout/hierarchy1"/>
    <dgm:cxn modelId="{CDE8841F-A1CA-4525-8C56-F8CF8A8B4A1B}" type="presParOf" srcId="{8EF5267B-889F-4818-BEBF-C62EEB66457F}" destId="{A83427FA-5636-4BAE-9290-43A8BF2D3889}" srcOrd="0" destOrd="0" presId="urn:microsoft.com/office/officeart/2005/8/layout/hierarchy1"/>
    <dgm:cxn modelId="{C3F381C0-A0C2-45B0-A323-7AE1758C7ECD}" type="presParOf" srcId="{A83427FA-5636-4BAE-9290-43A8BF2D3889}" destId="{DBE03E3A-B078-49BB-8EC4-EE5CF3F809EC}" srcOrd="0" destOrd="0" presId="urn:microsoft.com/office/officeart/2005/8/layout/hierarchy1"/>
    <dgm:cxn modelId="{47A0E40B-371F-427A-8089-7863ADFCC1F8}" type="presParOf" srcId="{A83427FA-5636-4BAE-9290-43A8BF2D3889}" destId="{71D6D05E-D560-4CE0-9DC6-ECD46B9A183A}" srcOrd="1" destOrd="0" presId="urn:microsoft.com/office/officeart/2005/8/layout/hierarchy1"/>
    <dgm:cxn modelId="{D60AF065-72F6-4913-A7C6-784D6E94FC3A}" type="presParOf" srcId="{8EF5267B-889F-4818-BEBF-C62EEB66457F}" destId="{30ED8329-30A2-405A-A3FF-757DF90F5623}" srcOrd="1" destOrd="0" presId="urn:microsoft.com/office/officeart/2005/8/layout/hierarchy1"/>
    <dgm:cxn modelId="{F4C5F13B-47ED-4842-969B-305967915743}" type="presParOf" srcId="{51231E25-12B4-4F93-B3CF-095913D6B14D}" destId="{DF3B4ED6-7C5C-4ECB-817C-8118FE15E4BC}" srcOrd="2" destOrd="0" presId="urn:microsoft.com/office/officeart/2005/8/layout/hierarchy1"/>
    <dgm:cxn modelId="{B00653BF-AE80-4D4A-85FD-C7DDDE70AA5B}" type="presParOf" srcId="{DF3B4ED6-7C5C-4ECB-817C-8118FE15E4BC}" destId="{7545F46C-B90E-4683-8E2D-09F35CE91060}" srcOrd="0" destOrd="0" presId="urn:microsoft.com/office/officeart/2005/8/layout/hierarchy1"/>
    <dgm:cxn modelId="{CEA518B1-3661-494D-9726-2EC19B6603F9}" type="presParOf" srcId="{7545F46C-B90E-4683-8E2D-09F35CE91060}" destId="{C2FABCFD-6C3B-435D-82BE-C02227A9ECBA}" srcOrd="0" destOrd="0" presId="urn:microsoft.com/office/officeart/2005/8/layout/hierarchy1"/>
    <dgm:cxn modelId="{56F382C6-F03E-4A60-9BB8-6B3707090B09}" type="presParOf" srcId="{7545F46C-B90E-4683-8E2D-09F35CE91060}" destId="{435EDC9E-2CAE-49A1-9C1E-0D87143E42E1}" srcOrd="1" destOrd="0" presId="urn:microsoft.com/office/officeart/2005/8/layout/hierarchy1"/>
    <dgm:cxn modelId="{FD145A96-9BD6-49D7-8F3C-EBEB3F312E7E}" type="presParOf" srcId="{DF3B4ED6-7C5C-4ECB-817C-8118FE15E4BC}" destId="{BA45F521-0559-4B08-8B61-BE9C8E29978B}" srcOrd="1" destOrd="0" presId="urn:microsoft.com/office/officeart/2005/8/layout/hierarchy1"/>
    <dgm:cxn modelId="{22D7C9D2-0ED4-42A9-8219-EF2435A4F720}" type="presParOf" srcId="{51231E25-12B4-4F93-B3CF-095913D6B14D}" destId="{D2C05696-9295-486F-B008-ABE803B9E906}" srcOrd="3" destOrd="0" presId="urn:microsoft.com/office/officeart/2005/8/layout/hierarchy1"/>
    <dgm:cxn modelId="{D6109E92-EDC5-4740-89E8-E15AA8F3A34D}" type="presParOf" srcId="{D2C05696-9295-486F-B008-ABE803B9E906}" destId="{FD2716A4-E160-476E-981E-4F2BB3E209A2}" srcOrd="0" destOrd="0" presId="urn:microsoft.com/office/officeart/2005/8/layout/hierarchy1"/>
    <dgm:cxn modelId="{E9191B4B-2E63-4AE4-8B57-7DF08E816088}" type="presParOf" srcId="{FD2716A4-E160-476E-981E-4F2BB3E209A2}" destId="{5096067A-5CE2-48B5-95A3-1080AB041A80}" srcOrd="0" destOrd="0" presId="urn:microsoft.com/office/officeart/2005/8/layout/hierarchy1"/>
    <dgm:cxn modelId="{6FB46795-0C80-402C-AF2B-45E81330A180}" type="presParOf" srcId="{FD2716A4-E160-476E-981E-4F2BB3E209A2}" destId="{729AA698-84E3-4C4A-8FBA-2C372F874B20}" srcOrd="1" destOrd="0" presId="urn:microsoft.com/office/officeart/2005/8/layout/hierarchy1"/>
    <dgm:cxn modelId="{8076CB6D-372C-433D-905D-B65E7C4A9B8A}" type="presParOf" srcId="{D2C05696-9295-486F-B008-ABE803B9E906}" destId="{ADF55F9A-6D47-4B40-BFD4-B73EC89AFAE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03D72-CE71-4314-B0A1-BF112489132E}">
      <dsp:nvSpPr>
        <dsp:cNvPr id="0" name=""/>
        <dsp:cNvSpPr/>
      </dsp:nvSpPr>
      <dsp:spPr>
        <a:xfrm>
          <a:off x="0" y="0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19606-3FD3-441B-8232-9F8F0EB7ECEC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E32E5-9ABD-429E-8099-A9E95B5C6EB0}">
      <dsp:nvSpPr>
        <dsp:cNvPr id="0" name=""/>
        <dsp:cNvSpPr/>
      </dsp:nvSpPr>
      <dsp:spPr>
        <a:xfrm>
          <a:off x="1057476" y="2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Floods and landslides in Sri Lanka can damage infrastructure and disrupt networks</a:t>
          </a:r>
        </a:p>
      </dsp:txBody>
      <dsp:txXfrm>
        <a:off x="1057476" y="2"/>
        <a:ext cx="9458123" cy="915564"/>
      </dsp:txXfrm>
    </dsp:sp>
    <dsp:sp modelId="{090DFD93-AC34-443E-91D5-97A2810019C0}">
      <dsp:nvSpPr>
        <dsp:cNvPr id="0" name=""/>
        <dsp:cNvSpPr/>
      </dsp:nvSpPr>
      <dsp:spPr>
        <a:xfrm>
          <a:off x="0" y="1154969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870F7-0957-43FC-914F-92D5A9F78320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842A2-3575-43D2-8161-EB4B0ACF758E}">
      <dsp:nvSpPr>
        <dsp:cNvPr id="0" name=""/>
        <dsp:cNvSpPr/>
      </dsp:nvSpPr>
      <dsp:spPr>
        <a:xfrm>
          <a:off x="1057476" y="1144458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During disasters, mobile calls/SMS may fail (power outage, congestion, damaged towers)</a:t>
          </a:r>
        </a:p>
      </dsp:txBody>
      <dsp:txXfrm>
        <a:off x="1057476" y="1144458"/>
        <a:ext cx="9458123" cy="915564"/>
      </dsp:txXfrm>
    </dsp:sp>
    <dsp:sp modelId="{82FE7B8C-7762-4368-A62C-D3AE295BA8E1}">
      <dsp:nvSpPr>
        <dsp:cNvPr id="0" name=""/>
        <dsp:cNvSpPr/>
      </dsp:nvSpPr>
      <dsp:spPr>
        <a:xfrm>
          <a:off x="0" y="2280206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11B1E-7BA9-407E-B2B3-5C2B0B7EC8A0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137CD-2A55-4FC0-AEA5-5B3115D38F16}">
      <dsp:nvSpPr>
        <dsp:cNvPr id="0" name=""/>
        <dsp:cNvSpPr/>
      </dsp:nvSpPr>
      <dsp:spPr>
        <a:xfrm>
          <a:off x="1057476" y="2280206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Need a low-power, long-range communication method that works without cellular/internet</a:t>
          </a:r>
        </a:p>
      </dsp:txBody>
      <dsp:txXfrm>
        <a:off x="1057476" y="2280206"/>
        <a:ext cx="9458123" cy="915564"/>
      </dsp:txXfrm>
    </dsp:sp>
    <dsp:sp modelId="{43B3F30D-B506-422B-80E2-0A014318F639}">
      <dsp:nvSpPr>
        <dsp:cNvPr id="0" name=""/>
        <dsp:cNvSpPr/>
      </dsp:nvSpPr>
      <dsp:spPr>
        <a:xfrm>
          <a:off x="0" y="3435173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EAF100-5FFA-4E44-A057-5796C048A888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BFF96-3B14-4301-8E96-A5AD36CD7188}">
      <dsp:nvSpPr>
        <dsp:cNvPr id="0" name=""/>
        <dsp:cNvSpPr/>
      </dsp:nvSpPr>
      <dsp:spPr>
        <a:xfrm>
          <a:off x="1057476" y="3435173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LoRa is suitable because it supports long range + low energy operation</a:t>
          </a:r>
        </a:p>
      </dsp:txBody>
      <dsp:txXfrm>
        <a:off x="1057476" y="3435173"/>
        <a:ext cx="9458123" cy="915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3A621-5FCC-4372-B04E-1168EE1BF700}">
      <dsp:nvSpPr>
        <dsp:cNvPr id="0" name=""/>
        <dsp:cNvSpPr/>
      </dsp:nvSpPr>
      <dsp:spPr>
        <a:xfrm rot="5400000">
          <a:off x="3247431" y="-855548"/>
          <a:ext cx="1725918" cy="3868603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People in disaster areas may become isolated and cannot send emergency alerts.</a:t>
          </a:r>
        </a:p>
      </dsp:txBody>
      <dsp:txXfrm rot="-5400000">
        <a:off x="2176089" y="300046"/>
        <a:ext cx="3784351" cy="1557414"/>
      </dsp:txXfrm>
    </dsp:sp>
    <dsp:sp modelId="{134D7EDB-DDAD-4F41-BFF0-3AB54706554C}">
      <dsp:nvSpPr>
        <dsp:cNvPr id="0" name=""/>
        <dsp:cNvSpPr/>
      </dsp:nvSpPr>
      <dsp:spPr>
        <a:xfrm>
          <a:off x="0" y="53"/>
          <a:ext cx="2176089" cy="21573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315" y="105368"/>
        <a:ext cx="1965459" cy="1946768"/>
      </dsp:txXfrm>
    </dsp:sp>
    <dsp:sp modelId="{2E8C3122-8EB6-400D-BFD5-EC029CD2CB81}">
      <dsp:nvSpPr>
        <dsp:cNvPr id="0" name=""/>
        <dsp:cNvSpPr/>
      </dsp:nvSpPr>
      <dsp:spPr>
        <a:xfrm rot="5400000">
          <a:off x="3245277" y="1391787"/>
          <a:ext cx="1725918" cy="3868603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Works independently of existing network infrastructure.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Can send status beacons + SOS alert reliably over long range.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Helps responders with presence confirmation and last-contact time.</a:t>
          </a:r>
        </a:p>
      </dsp:txBody>
      <dsp:txXfrm rot="-5400000">
        <a:off x="2173935" y="2547381"/>
        <a:ext cx="3784351" cy="1557414"/>
      </dsp:txXfrm>
    </dsp:sp>
    <dsp:sp modelId="{DC191150-416F-43D0-BCD2-380037D65113}">
      <dsp:nvSpPr>
        <dsp:cNvPr id="0" name=""/>
        <dsp:cNvSpPr/>
      </dsp:nvSpPr>
      <dsp:spPr>
        <a:xfrm>
          <a:off x="0" y="2265322"/>
          <a:ext cx="2176089" cy="21573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Need a system that: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315" y="2370637"/>
        <a:ext cx="1965459" cy="19467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C8499-5863-462A-9470-4F533207DD1B}">
      <dsp:nvSpPr>
        <dsp:cNvPr id="0" name=""/>
        <dsp:cNvSpPr/>
      </dsp:nvSpPr>
      <dsp:spPr>
        <a:xfrm>
          <a:off x="559815" y="0"/>
          <a:ext cx="1510523" cy="12691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A5C64-DA1C-4A84-978B-A8924FCB83A4}">
      <dsp:nvSpPr>
        <dsp:cNvPr id="0" name=""/>
        <dsp:cNvSpPr/>
      </dsp:nvSpPr>
      <dsp:spPr>
        <a:xfrm>
          <a:off x="559815" y="1409199"/>
          <a:ext cx="4315781" cy="543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Hardware</a:t>
          </a:r>
        </a:p>
      </dsp:txBody>
      <dsp:txXfrm>
        <a:off x="559815" y="1409199"/>
        <a:ext cx="4315781" cy="543913"/>
      </dsp:txXfrm>
    </dsp:sp>
    <dsp:sp modelId="{C41E8392-953A-4A05-A7C1-F34A7B73B858}">
      <dsp:nvSpPr>
        <dsp:cNvPr id="0" name=""/>
        <dsp:cNvSpPr/>
      </dsp:nvSpPr>
      <dsp:spPr>
        <a:xfrm>
          <a:off x="559815" y="2018260"/>
          <a:ext cx="4315781" cy="185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ATmega328P (Tx + Rx controllers)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LoRa RA-02 / SX1278 modules + antennas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SOS push button, LEDs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Buzzer / siren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16x2 LCD display (receiver) </a:t>
          </a:r>
        </a:p>
      </dsp:txBody>
      <dsp:txXfrm>
        <a:off x="559815" y="2018260"/>
        <a:ext cx="4315781" cy="1858687"/>
      </dsp:txXfrm>
    </dsp:sp>
    <dsp:sp modelId="{F488B80B-EDCD-4247-97A1-D32D8D048D3F}">
      <dsp:nvSpPr>
        <dsp:cNvPr id="0" name=""/>
        <dsp:cNvSpPr/>
      </dsp:nvSpPr>
      <dsp:spPr>
        <a:xfrm>
          <a:off x="5630858" y="0"/>
          <a:ext cx="1510523" cy="12691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4B714D-EA17-4DE4-98E3-D47BA0AC2A36}">
      <dsp:nvSpPr>
        <dsp:cNvPr id="0" name=""/>
        <dsp:cNvSpPr/>
      </dsp:nvSpPr>
      <dsp:spPr>
        <a:xfrm>
          <a:off x="5630858" y="1409199"/>
          <a:ext cx="4315781" cy="543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Software</a:t>
          </a:r>
        </a:p>
      </dsp:txBody>
      <dsp:txXfrm>
        <a:off x="5630858" y="1409199"/>
        <a:ext cx="4315781" cy="543913"/>
      </dsp:txXfrm>
    </dsp:sp>
    <dsp:sp modelId="{90A666C4-8193-48C3-93F4-211791E33C00}">
      <dsp:nvSpPr>
        <dsp:cNvPr id="0" name=""/>
        <dsp:cNvSpPr/>
      </dsp:nvSpPr>
      <dsp:spPr>
        <a:xfrm>
          <a:off x="5630858" y="2018260"/>
          <a:ext cx="4315781" cy="185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Embedded C / C++ for firmware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LoRa communication library for packet TX/RX and parameter setup</a:t>
          </a:r>
        </a:p>
      </dsp:txBody>
      <dsp:txXfrm>
        <a:off x="5630858" y="2018260"/>
        <a:ext cx="4315781" cy="1858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D205E-C897-4424-9FFF-F27B9F482138}">
      <dsp:nvSpPr>
        <dsp:cNvPr id="0" name=""/>
        <dsp:cNvSpPr/>
      </dsp:nvSpPr>
      <dsp:spPr>
        <a:xfrm>
          <a:off x="0" y="7724"/>
          <a:ext cx="6466224" cy="1146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Functions:</a:t>
          </a:r>
          <a:endParaRPr lang="en-US" sz="4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972" y="63696"/>
        <a:ext cx="6354280" cy="1034656"/>
      </dsp:txXfrm>
    </dsp:sp>
    <dsp:sp modelId="{9D0FE88A-87C1-45EB-A728-1BCFA5447B72}">
      <dsp:nvSpPr>
        <dsp:cNvPr id="0" name=""/>
        <dsp:cNvSpPr/>
      </dsp:nvSpPr>
      <dsp:spPr>
        <a:xfrm>
          <a:off x="0" y="1154324"/>
          <a:ext cx="6466224" cy="106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303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Sends beacon message every few seconds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Sends SOS alert when button pressed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Powered by rechargeable battery</a:t>
          </a:r>
        </a:p>
      </dsp:txBody>
      <dsp:txXfrm>
        <a:off x="0" y="1154324"/>
        <a:ext cx="6466224" cy="10650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93405-7BA8-4AF2-912C-07FC33B8AF63}">
      <dsp:nvSpPr>
        <dsp:cNvPr id="0" name=""/>
        <dsp:cNvSpPr/>
      </dsp:nvSpPr>
      <dsp:spPr>
        <a:xfrm>
          <a:off x="0" y="39875"/>
          <a:ext cx="5746604" cy="1006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Internal Components:</a:t>
          </a:r>
          <a:endParaRPr lang="en-US" sz="4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119" y="88994"/>
        <a:ext cx="5648366" cy="907962"/>
      </dsp:txXfrm>
    </dsp:sp>
    <dsp:sp modelId="{4C99F117-319E-4133-B3F3-26F64A914C80}">
      <dsp:nvSpPr>
        <dsp:cNvPr id="0" name=""/>
        <dsp:cNvSpPr/>
      </dsp:nvSpPr>
      <dsp:spPr>
        <a:xfrm>
          <a:off x="0" y="1095251"/>
          <a:ext cx="5746604" cy="1424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55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latin typeface="Times New Roman" panose="02020603050405020304" pitchFamily="18" charset="0"/>
              <a:cs typeface="Times New Roman" panose="02020603050405020304" pitchFamily="18" charset="0"/>
            </a:rPr>
            <a:t>Arduino UNO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LoRa RA-02 module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SOS Push Button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TP4056 Charging Module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095251"/>
        <a:ext cx="5746604" cy="1424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EEFCA-E102-47C4-BAA9-1BCD356B95FB}">
      <dsp:nvSpPr>
        <dsp:cNvPr id="0" name=""/>
        <dsp:cNvSpPr/>
      </dsp:nvSpPr>
      <dsp:spPr>
        <a:xfrm>
          <a:off x="2658" y="266531"/>
          <a:ext cx="1898477" cy="1205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B3E1E-9C4B-46AC-A781-6F118933B59D}">
      <dsp:nvSpPr>
        <dsp:cNvPr id="0" name=""/>
        <dsp:cNvSpPr/>
      </dsp:nvSpPr>
      <dsp:spPr>
        <a:xfrm>
          <a:off x="213600" y="466926"/>
          <a:ext cx="1898477" cy="1205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Functions:</a:t>
          </a:r>
          <a:endParaRPr lang="en-US" sz="1900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48909" y="502235"/>
        <a:ext cx="1827859" cy="1134915"/>
      </dsp:txXfrm>
    </dsp:sp>
    <dsp:sp modelId="{DBE03E3A-B078-49BB-8EC4-EE5CF3F809EC}">
      <dsp:nvSpPr>
        <dsp:cNvPr id="0" name=""/>
        <dsp:cNvSpPr/>
      </dsp:nvSpPr>
      <dsp:spPr>
        <a:xfrm>
          <a:off x="2323020" y="266531"/>
          <a:ext cx="1898477" cy="1205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6D05E-D560-4CE0-9DC6-ECD46B9A183A}">
      <dsp:nvSpPr>
        <dsp:cNvPr id="0" name=""/>
        <dsp:cNvSpPr/>
      </dsp:nvSpPr>
      <dsp:spPr>
        <a:xfrm>
          <a:off x="2533962" y="466926"/>
          <a:ext cx="1898477" cy="1205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Continuously listens for beacon packets</a:t>
          </a:r>
        </a:p>
      </dsp:txBody>
      <dsp:txXfrm>
        <a:off x="2569271" y="502235"/>
        <a:ext cx="1827859" cy="1134915"/>
      </dsp:txXfrm>
    </dsp:sp>
    <dsp:sp modelId="{C2FABCFD-6C3B-435D-82BE-C02227A9ECBA}">
      <dsp:nvSpPr>
        <dsp:cNvPr id="0" name=""/>
        <dsp:cNvSpPr/>
      </dsp:nvSpPr>
      <dsp:spPr>
        <a:xfrm>
          <a:off x="4643381" y="266531"/>
          <a:ext cx="1898477" cy="1205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EDC9E-2CAE-49A1-9C1E-0D87143E42E1}">
      <dsp:nvSpPr>
        <dsp:cNvPr id="0" name=""/>
        <dsp:cNvSpPr/>
      </dsp:nvSpPr>
      <dsp:spPr>
        <a:xfrm>
          <a:off x="4854323" y="466926"/>
          <a:ext cx="1898477" cy="1205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Determines distance roughly using RSSI</a:t>
          </a:r>
        </a:p>
      </dsp:txBody>
      <dsp:txXfrm>
        <a:off x="4889632" y="502235"/>
        <a:ext cx="1827859" cy="1134915"/>
      </dsp:txXfrm>
    </dsp:sp>
    <dsp:sp modelId="{5096067A-5CE2-48B5-95A3-1080AB041A80}">
      <dsp:nvSpPr>
        <dsp:cNvPr id="0" name=""/>
        <dsp:cNvSpPr/>
      </dsp:nvSpPr>
      <dsp:spPr>
        <a:xfrm>
          <a:off x="6963743" y="266531"/>
          <a:ext cx="1898477" cy="1205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AA698-84E3-4C4A-8FBA-2C372F874B20}">
      <dsp:nvSpPr>
        <dsp:cNvPr id="0" name=""/>
        <dsp:cNvSpPr/>
      </dsp:nvSpPr>
      <dsp:spPr>
        <a:xfrm>
          <a:off x="7174685" y="466926"/>
          <a:ext cx="1898477" cy="1205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Visual and audio alerts</a:t>
          </a:r>
        </a:p>
      </dsp:txBody>
      <dsp:txXfrm>
        <a:off x="7209994" y="502235"/>
        <a:ext cx="1827859" cy="1134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3027F-14E1-4DAF-B4EA-5A79F3959ECC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EB031-43CB-4C1D-BAB9-43E7367166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7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74750-DA33-46CA-8E38-3A363A60C78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42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AF28-BD69-45A5-B6D5-F33C7436E1C8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6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770C-BE68-4EAA-B292-13CB0CDF30A3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7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FFEE-EC2A-4669-BCF4-F6F939752D7C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6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667C-FD6D-4192-8A7A-570CFFB2C4D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1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F74E-ACBB-4DF1-90CF-89FB56E335F2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1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A6031-341B-4767-8743-84B58D3D2F6D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8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12A9-EF6D-41E2-9EC9-4EAF6627F7A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7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1516-A569-402C-8F71-6D5BA144A018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075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FFE8-4AF3-468B-8D6E-D28AE341FDA9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7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BBD3-092E-4500-AD3A-739EF95B56BD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21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B109D-B304-4F28-9DB6-7C367A22092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ideo 4" descr="Three Satellite Dishes">
            <a:extLst>
              <a:ext uri="{FF2B5EF4-FFF2-40B4-BE49-F238E27FC236}">
                <a16:creationId xmlns:a16="http://schemas.microsoft.com/office/drawing/2014/main" id="{AF612A82-FB33-3011-F74B-48CE03A72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1613" y="11369"/>
            <a:ext cx="12199352" cy="6864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CD2473-3AEC-45A2-97F5-A50A0366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353" y="258192"/>
            <a:ext cx="9880721" cy="2508957"/>
          </a:xfrm>
        </p:spPr>
        <p:txBody>
          <a:bodyPr>
            <a:normAutofit/>
          </a:bodyPr>
          <a:lstStyle/>
          <a:p>
            <a:r>
              <a:rPr lang="en-US" sz="5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Beacon Receiver and Beacon Transmitter</a:t>
            </a:r>
            <a:endParaRPr lang="en-US" sz="5600" b="1" dirty="0">
              <a:solidFill>
                <a:schemeClr val="bg1"/>
              </a:solidFill>
              <a:latin typeface="Times New Roman" panose="02020603050405020304" pitchFamily="18" charset="0"/>
              <a:ea typeface="Calibri Light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C8D6C-70A5-417F-9ABA-827B40395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9449" y="6330748"/>
            <a:ext cx="5745750" cy="4163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 Design – Mini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7FB18-6C20-8BAA-8E41-947982E4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015F-C488-498E-B4FA-034D0326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Beacon Receiver (Base Station)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t="9175" r="6992" b="12321"/>
          <a:stretch/>
        </p:blipFill>
        <p:spPr>
          <a:xfrm>
            <a:off x="838199" y="1434555"/>
            <a:ext cx="4932948" cy="3431617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5999" y="1535497"/>
            <a:ext cx="5237372" cy="241455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Components: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LoRa Receiver Module</a:t>
            </a:r>
          </a:p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Indicators (to show distance alert levels)</a:t>
            </a:r>
          </a:p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 (for SOS or critical distance)</a:t>
            </a:r>
          </a:p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Optional LCD Display</a:t>
            </a:r>
          </a:p>
          <a:p>
            <a:endParaRPr lang="en-US" dirty="0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54CB24C6-E3FC-168D-D9CE-A5160A508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604294"/>
              </p:ext>
            </p:extLst>
          </p:nvPr>
        </p:nvGraphicFramePr>
        <p:xfrm>
          <a:off x="629652" y="4764505"/>
          <a:ext cx="9075822" cy="193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F4BDE-D894-54AF-96EF-416BDAFD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7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dder in the desert">
            <a:extLst>
              <a:ext uri="{FF2B5EF4-FFF2-40B4-BE49-F238E27FC236}">
                <a16:creationId xmlns:a16="http://schemas.microsoft.com/office/drawing/2014/main" id="{D2E498DF-3021-15CC-BCA7-9FB264F3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91" b="23391"/>
          <a:stretch>
            <a:fillRect/>
          </a:stretch>
        </p:blipFill>
        <p:spPr>
          <a:xfrm>
            <a:off x="20" y="-1792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We Faced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45720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Difficulty understanding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LoRa configuration parameters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(frequency, SF, bandwidth)</a:t>
            </a:r>
          </a:p>
          <a:p>
            <a:pPr marL="457200"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RSSI values not stable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distance estimation challenging</a:t>
            </a:r>
          </a:p>
          <a:p>
            <a:pPr marL="457200"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LoRa cannot determine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distance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RSSI is affected by multipath propagation, interference, and obstacles.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 breadboard wiring issues</a:t>
            </a:r>
          </a:p>
          <a:p>
            <a:pPr marL="45720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LoRa communication failed until SPI wiring was corrected</a:t>
            </a:r>
          </a:p>
          <a:p>
            <a:pPr marL="45720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testing space for long-range communication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68ACF-1C9E-CF5D-EEBB-3670FDD6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3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Progress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 simulation for both transmitter &amp; receiver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LoRa communication tested successfully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SOS button working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 &amp; buzzer tested with receiver signals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code debugging done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8AAEF1C7-54F2-FA15-D90F-9C2A7EDA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4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5D78F-B9AB-5134-71C9-AE9F41F3C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9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CA7C1-6BF7-7D9F-2495-C3EF3831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3F9365-4109-41FE-B164-56FB10582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756" y="839383"/>
            <a:ext cx="7530548" cy="5820584"/>
          </a:xfrm>
        </p:spPr>
      </p:pic>
    </p:spTree>
    <p:extLst>
      <p:ext uri="{BB962C8B-B14F-4D97-AF65-F5344CB8AC3E}">
        <p14:creationId xmlns:p14="http://schemas.microsoft.com/office/powerpoint/2010/main" val="1857553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793559"/>
              </p:ext>
            </p:extLst>
          </p:nvPr>
        </p:nvGraphicFramePr>
        <p:xfrm>
          <a:off x="1264720" y="1926266"/>
          <a:ext cx="9662560" cy="435752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61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62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Required Components</a:t>
                      </a: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r>
                        <a:rPr lang="en-US" sz="19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Estimation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629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Atmega328p-PU Microcontroller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Rs.1700.00</a:t>
                      </a: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753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IPEX to SMA Cable WIFI 3G 4G GSM Female Wire 30cm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Rs.460.00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3878">
                <a:tc>
                  <a:txBody>
                    <a:bodyPr/>
                    <a:lstStyle/>
                    <a:p>
                      <a:pPr algn="ctr"/>
                      <a:endParaRPr lang="en-US" sz="1900" kern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Lora Ra-02 SX1278 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Rs.3000.00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753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LED (Approx 10 pcs)</a:t>
                      </a:r>
                      <a:endParaRPr lang="en-US" sz="1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Rs.50.00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629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5V mini Buzzer</a:t>
                      </a:r>
                      <a:endParaRPr lang="en-US" sz="1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Rs.40.00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629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 433MHz Antenna</a:t>
                      </a:r>
                      <a:endParaRPr lang="en-US" sz="1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Rs.560.00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62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</a:t>
                      </a:r>
                      <a:endParaRPr lang="en-US" sz="1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Rs.5810.00</a:t>
                      </a:r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85" marR="72585" marT="36292" marB="36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8BF62-046B-AF83-F807-3352E02A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64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LoRa provides a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emergency alert mechanism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works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mobile networks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simulation shows system is functioning correctly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development is on track for hardware implementation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Helpful for disaster rescue operations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EF294-0853-B901-1BD8-B6F50595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76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6B2DA-3E88-409F-943D-837E4872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84525-65B7-405F-89EA-35D13DE1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2022/E/122 – RATHNAYAKE R.G.R.M.D.R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2022/E/175 – WEERASEKARA W.M.S.G.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2022/E/177 – SANDARUWAN W.P.P.C.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2022/E/179 – SUPUNTHAKA W.H.S.S.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2022/E/180 – PRASANJANA W.T.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C1593-9502-9BBA-B48C-C168E8E4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0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51380"/>
            <a:ext cx="10512552" cy="4130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F6DD7-5028-757B-4741-7136F395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5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378753" y="148044"/>
            <a:ext cx="3822189" cy="1401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753" y="1254034"/>
            <a:ext cx="6405224" cy="505097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project?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&amp; Components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Beacon Transmitter (Person Tag)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Beacon Receiver (Base Station)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We Faced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Progress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b="16494"/>
          <a:stretch/>
        </p:blipFill>
        <p:spPr>
          <a:xfrm>
            <a:off x="4833257" y="-22238"/>
            <a:ext cx="7358743" cy="6880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D5637-D02D-A3EB-019C-5B782A2A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8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4" y="139337"/>
            <a:ext cx="4368602" cy="993341"/>
          </a:xfrm>
        </p:spPr>
        <p:txBody>
          <a:bodyPr anchor="b"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21" y="1768665"/>
            <a:ext cx="4237992" cy="439008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This project focuses on developing a LoRa-based wireless beacon transmitter and receiver system designed for emergency communication. The solution enables long-range, low-power alerts even when mobile networks fail during disasters such as floods and landslides. The system consists of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 portable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and a base station that can send and receive SOS and beacon signals reliably.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 r="-1" b="30707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24EF0-8B5E-C8A4-FD3E-19EA7ADB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07EB-31C8-4D31-A387-0BD69D79B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project?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AEA2EE-4F77-7273-C7BC-F3124ED961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32594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326FB-094D-BBE0-1F7C-FDFD7267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8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4CD9-0217-4C26-9D4A-073CFA77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335F824-C4EC-90A6-E08E-5EE7F1EF18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657666"/>
              </p:ext>
            </p:extLst>
          </p:nvPr>
        </p:nvGraphicFramePr>
        <p:xfrm>
          <a:off x="219076" y="2004219"/>
          <a:ext cx="6044693" cy="4422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r="15809" b="-3"/>
          <a:stretch>
            <a:fillRect/>
          </a:stretch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r="19067" b="2"/>
          <a:stretch>
            <a:fillRect/>
          </a:stretch>
        </p:blipFill>
        <p:spPr>
          <a:xfrm>
            <a:off x="6263769" y="-13992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328E8-3280-C81A-9676-70DED6E6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1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FD84D4-78ED-ABFC-E9B2-A172D5EB5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35609"/>
          <a:stretch>
            <a:fillRect/>
          </a:stretch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527E4-0B62-44E1-9D7C-5A3FDCE9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56" y="302387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A1C59-9C16-4C00-8DB3-09A8462A7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13" y="2315678"/>
            <a:ext cx="4659756" cy="3374137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LoRa-based wireless beacon system with 2 main units: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Beacon Transmitter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(Person Tag)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Periodically sends beacon message with unique ID.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SOS button sends emergency alert instantly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Beacon Receiver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(Base Station)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listens for LoRa messages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distance LED bulbs alerts give rough idea about distance and when distance is low buzzer will trigger.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8A164-A99A-5ACA-8361-F844849D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2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DFB-16B1-4EFF-A19C-9263B29D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25" y="171995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&amp; Components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1B4D9B5-839C-6FF1-0A17-111F2C1306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546164"/>
              </p:ext>
            </p:extLst>
          </p:nvPr>
        </p:nvGraphicFramePr>
        <p:xfrm>
          <a:off x="842772" y="1904201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A9E40-7C2B-913F-B277-8CE326EA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1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673B-325F-45AD-9947-DAB6AB8F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84" y="525373"/>
            <a:ext cx="4820013" cy="719954"/>
          </a:xfrm>
        </p:spPr>
        <p:txBody>
          <a:bodyPr>
            <a:normAutofit/>
          </a:bodyPr>
          <a:lstStyle/>
          <a:p>
            <a:pPr algn="ctr"/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39CC8-DB2F-4562-97CE-7763A9CDA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884" y="1306331"/>
            <a:ext cx="10916013" cy="5164138"/>
          </a:xfrm>
        </p:spPr>
        <p:txBody>
          <a:bodyPr/>
          <a:lstStyle/>
          <a:p>
            <a:pPr algn="ctr"/>
            <a:r>
              <a:rPr lang="en-US" dirty="0"/>
              <a:t>Transmitter                   LoRa Link                Receiver</a:t>
            </a:r>
          </a:p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B0F5B-C905-6C84-60FA-355B61DE1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58DD2-87DA-4868-B132-23DDBB70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5" y="1622778"/>
            <a:ext cx="7852833" cy="52352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2C0D13-9D9A-48A3-94D6-AB897387C33F}"/>
              </a:ext>
            </a:extLst>
          </p:cNvPr>
          <p:cNvSpPr/>
          <p:nvPr/>
        </p:nvSpPr>
        <p:spPr>
          <a:xfrm>
            <a:off x="3183467" y="6197600"/>
            <a:ext cx="1744133" cy="523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8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08A84-8EDD-4D53-8D2E-642D8BBF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34" y="20837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Beacon Transmitter (Person Tag)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1" t="13762" r="10354" b="8740"/>
          <a:stretch/>
        </p:blipFill>
        <p:spPr>
          <a:xfrm>
            <a:off x="239969" y="1867366"/>
            <a:ext cx="5048136" cy="3732185"/>
          </a:xfrm>
          <a:ln>
            <a:solidFill>
              <a:schemeClr val="bg2">
                <a:lumMod val="10000"/>
              </a:schemeClr>
            </a:solidFill>
          </a:ln>
        </p:spPr>
      </p:pic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CFBB4510-A19E-7A54-61B3-11A6BBBE852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43332909"/>
              </p:ext>
            </p:extLst>
          </p:nvPr>
        </p:nvGraphicFramePr>
        <p:xfrm>
          <a:off x="5489659" y="4160450"/>
          <a:ext cx="6466224" cy="2227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CF9F7345-1C3A-FD04-719E-43BEE3CF4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407746"/>
              </p:ext>
            </p:extLst>
          </p:nvPr>
        </p:nvGraphicFramePr>
        <p:xfrm>
          <a:off x="5731294" y="1345228"/>
          <a:ext cx="5746604" cy="260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526159-A78D-2579-8CFA-11354A26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80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708</Words>
  <Application>Microsoft Office PowerPoint</Application>
  <PresentationFormat>Widescreen</PresentationFormat>
  <Paragraphs>142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Beacon Receiver and Beacon Transmitter</vt:lpstr>
      <vt:lpstr>PowerPoint Presentation</vt:lpstr>
      <vt:lpstr>Introduction</vt:lpstr>
      <vt:lpstr>Why this project?</vt:lpstr>
      <vt:lpstr>Problem Statement</vt:lpstr>
      <vt:lpstr>Proposed Solution </vt:lpstr>
      <vt:lpstr>Technologies &amp; Components</vt:lpstr>
      <vt:lpstr>System Architecture</vt:lpstr>
      <vt:lpstr>    Beacon Transmitter (Person Tag)</vt:lpstr>
      <vt:lpstr>Beacon Receiver (Base Station)</vt:lpstr>
      <vt:lpstr>Challenges We Faced</vt:lpstr>
      <vt:lpstr>Prototype Progress</vt:lpstr>
      <vt:lpstr>Timeline</vt:lpstr>
      <vt:lpstr>Budget</vt:lpstr>
      <vt:lpstr>Conclusion</vt:lpstr>
      <vt:lpstr>Group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Beacon Receiver and Beacon Transmitter</dc:title>
  <dc:creator>Thisanda Prasanjana</dc:creator>
  <cp:lastModifiedBy>Thisanda Prasanjana</cp:lastModifiedBy>
  <cp:revision>172</cp:revision>
  <dcterms:created xsi:type="dcterms:W3CDTF">2026-01-30T08:10:34Z</dcterms:created>
  <dcterms:modified xsi:type="dcterms:W3CDTF">2026-02-20T08:23:55Z</dcterms:modified>
</cp:coreProperties>
</file>